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
  </p:notesMasterIdLst>
  <p:sldIdLst>
    <p:sldId id="256" r:id="rId2"/>
  </p:sldIdLst>
  <p:sldSz cx="7578725" cy="108235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606F"/>
    <a:srgbClr val="F8F5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56"/>
    <p:restoredTop sz="94758"/>
  </p:normalViewPr>
  <p:slideViewPr>
    <p:cSldViewPr snapToGrid="0" snapToObjects="1">
      <p:cViewPr>
        <p:scale>
          <a:sx n="67" d="100"/>
          <a:sy n="67" d="100"/>
        </p:scale>
        <p:origin x="163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C58044-9148-4342-9FAB-EE07F414A0F8}" type="datetimeFigureOut">
              <a:rPr lang="en-ZA" smtClean="0"/>
              <a:t>2025/09/24</a:t>
            </a:fld>
            <a:endParaRPr lang="en-ZA"/>
          </a:p>
        </p:txBody>
      </p:sp>
      <p:sp>
        <p:nvSpPr>
          <p:cNvPr id="4" name="Slide Image Placeholder 3"/>
          <p:cNvSpPr>
            <a:spLocks noGrp="1" noRot="1" noChangeAspect="1"/>
          </p:cNvSpPr>
          <p:nvPr>
            <p:ph type="sldImg" idx="2"/>
          </p:nvPr>
        </p:nvSpPr>
        <p:spPr>
          <a:xfrm>
            <a:off x="2347913" y="1143000"/>
            <a:ext cx="2162175"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CD8486-2826-46E5-8180-E10CB4528C77}" type="slidenum">
              <a:rPr lang="en-ZA" smtClean="0"/>
              <a:t>‹#›</a:t>
            </a:fld>
            <a:endParaRPr lang="en-ZA"/>
          </a:p>
        </p:txBody>
      </p:sp>
    </p:spTree>
    <p:extLst>
      <p:ext uri="{BB962C8B-B14F-4D97-AF65-F5344CB8AC3E}">
        <p14:creationId xmlns:p14="http://schemas.microsoft.com/office/powerpoint/2010/main" val="22374298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59CD8486-2826-46E5-8180-E10CB4528C77}" type="slidenum">
              <a:rPr lang="en-ZA" smtClean="0"/>
              <a:t>1</a:t>
            </a:fld>
            <a:endParaRPr lang="en-ZA"/>
          </a:p>
        </p:txBody>
      </p:sp>
    </p:spTree>
    <p:extLst>
      <p:ext uri="{BB962C8B-B14F-4D97-AF65-F5344CB8AC3E}">
        <p14:creationId xmlns:p14="http://schemas.microsoft.com/office/powerpoint/2010/main" val="21157400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8405" y="1771359"/>
            <a:ext cx="6441916" cy="3768208"/>
          </a:xfrm>
        </p:spPr>
        <p:txBody>
          <a:bodyPr anchor="b"/>
          <a:lstStyle>
            <a:lvl1pPr algn="ctr">
              <a:defRPr sz="4973"/>
            </a:lvl1pPr>
          </a:lstStyle>
          <a:p>
            <a:r>
              <a:rPr lang="en-US" dirty="0"/>
              <a:t>Click to edit Master title style</a:t>
            </a:r>
          </a:p>
        </p:txBody>
      </p:sp>
      <p:sp>
        <p:nvSpPr>
          <p:cNvPr id="3" name="Subtitle 2"/>
          <p:cNvSpPr>
            <a:spLocks noGrp="1"/>
          </p:cNvSpPr>
          <p:nvPr>
            <p:ph type="subTitle" idx="1"/>
          </p:nvPr>
        </p:nvSpPr>
        <p:spPr>
          <a:xfrm>
            <a:off x="947341" y="5684883"/>
            <a:ext cx="5684044" cy="2613191"/>
          </a:xfrm>
        </p:spPr>
        <p:txBody>
          <a:bodyPr/>
          <a:lstStyle>
            <a:lvl1pPr marL="0" indent="0" algn="ctr">
              <a:buNone/>
              <a:defRPr sz="1989"/>
            </a:lvl1pPr>
            <a:lvl2pPr marL="378927" indent="0" algn="ctr">
              <a:buNone/>
              <a:defRPr sz="1658"/>
            </a:lvl2pPr>
            <a:lvl3pPr marL="757855" indent="0" algn="ctr">
              <a:buNone/>
              <a:defRPr sz="1492"/>
            </a:lvl3pPr>
            <a:lvl4pPr marL="1136782" indent="0" algn="ctr">
              <a:buNone/>
              <a:defRPr sz="1326"/>
            </a:lvl4pPr>
            <a:lvl5pPr marL="1515709" indent="0" algn="ctr">
              <a:buNone/>
              <a:defRPr sz="1326"/>
            </a:lvl5pPr>
            <a:lvl6pPr marL="1894637" indent="0" algn="ctr">
              <a:buNone/>
              <a:defRPr sz="1326"/>
            </a:lvl6pPr>
            <a:lvl7pPr marL="2273564" indent="0" algn="ctr">
              <a:buNone/>
              <a:defRPr sz="1326"/>
            </a:lvl7pPr>
            <a:lvl8pPr marL="2652492" indent="0" algn="ctr">
              <a:buNone/>
              <a:defRPr sz="1326"/>
            </a:lvl8pPr>
            <a:lvl9pPr marL="3031419" indent="0" algn="ctr">
              <a:buNone/>
              <a:defRPr sz="1326"/>
            </a:lvl9pPr>
          </a:lstStyle>
          <a:p>
            <a:r>
              <a:rPr lang="en-US" dirty="0"/>
              <a:t>Click to edit Master subtitle style</a:t>
            </a:r>
          </a:p>
        </p:txBody>
      </p:sp>
      <p:sp>
        <p:nvSpPr>
          <p:cNvPr id="4" name="Date Placeholder 3"/>
          <p:cNvSpPr>
            <a:spLocks noGrp="1"/>
          </p:cNvSpPr>
          <p:nvPr>
            <p:ph type="dt" sz="half" idx="10"/>
          </p:nvPr>
        </p:nvSpPr>
        <p:spPr/>
        <p:txBody>
          <a:bodyPr/>
          <a:lstStyle/>
          <a:p>
            <a:fld id="{BB88466A-6EF5-A94B-9A25-5CBA1AF1976F}" type="datetimeFigureOut">
              <a:rPr lang="en-ZA" smtClean="0"/>
              <a:t>2025/09/24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FF0DD465-0E25-C04E-9116-E07F733B194B}" type="slidenum">
              <a:rPr lang="en-ZA" smtClean="0"/>
              <a:t>‹#›</a:t>
            </a:fld>
            <a:endParaRPr lang="en-ZA"/>
          </a:p>
        </p:txBody>
      </p:sp>
    </p:spTree>
    <p:extLst>
      <p:ext uri="{BB962C8B-B14F-4D97-AF65-F5344CB8AC3E}">
        <p14:creationId xmlns:p14="http://schemas.microsoft.com/office/powerpoint/2010/main" val="24174083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B88466A-6EF5-A94B-9A25-5CBA1AF1976F}" type="datetimeFigureOut">
              <a:rPr lang="en-ZA" smtClean="0"/>
              <a:t>2025/09/24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FF0DD465-0E25-C04E-9116-E07F733B194B}" type="slidenum">
              <a:rPr lang="en-ZA" smtClean="0"/>
              <a:t>‹#›</a:t>
            </a:fld>
            <a:endParaRPr lang="en-ZA"/>
          </a:p>
        </p:txBody>
      </p:sp>
    </p:spTree>
    <p:extLst>
      <p:ext uri="{BB962C8B-B14F-4D97-AF65-F5344CB8AC3E}">
        <p14:creationId xmlns:p14="http://schemas.microsoft.com/office/powerpoint/2010/main" val="26951347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7091" y="2698380"/>
            <a:ext cx="6536650" cy="4502306"/>
          </a:xfrm>
        </p:spPr>
        <p:txBody>
          <a:bodyPr anchor="b"/>
          <a:lstStyle>
            <a:lvl1pPr>
              <a:defRPr sz="4973"/>
            </a:lvl1pPr>
          </a:lstStyle>
          <a:p>
            <a:r>
              <a:rPr lang="en-US" dirty="0"/>
              <a:t>Click to edit Master title style</a:t>
            </a:r>
          </a:p>
        </p:txBody>
      </p:sp>
      <p:sp>
        <p:nvSpPr>
          <p:cNvPr id="3" name="Text Placeholder 2"/>
          <p:cNvSpPr>
            <a:spLocks noGrp="1"/>
          </p:cNvSpPr>
          <p:nvPr>
            <p:ph type="body" idx="1"/>
          </p:nvPr>
        </p:nvSpPr>
        <p:spPr>
          <a:xfrm>
            <a:off x="517091" y="7243280"/>
            <a:ext cx="6536650" cy="2367656"/>
          </a:xfrm>
        </p:spPr>
        <p:txBody>
          <a:bodyPr/>
          <a:lstStyle>
            <a:lvl1pPr marL="0" indent="0">
              <a:buNone/>
              <a:defRPr sz="1989">
                <a:solidFill>
                  <a:schemeClr val="tx1"/>
                </a:solidFill>
              </a:defRPr>
            </a:lvl1pPr>
            <a:lvl2pPr marL="378927" indent="0">
              <a:buNone/>
              <a:defRPr sz="1658">
                <a:solidFill>
                  <a:schemeClr val="tx1">
                    <a:tint val="75000"/>
                  </a:schemeClr>
                </a:solidFill>
              </a:defRPr>
            </a:lvl2pPr>
            <a:lvl3pPr marL="757855" indent="0">
              <a:buNone/>
              <a:defRPr sz="1492">
                <a:solidFill>
                  <a:schemeClr val="tx1">
                    <a:tint val="75000"/>
                  </a:schemeClr>
                </a:solidFill>
              </a:defRPr>
            </a:lvl3pPr>
            <a:lvl4pPr marL="1136782" indent="0">
              <a:buNone/>
              <a:defRPr sz="1326">
                <a:solidFill>
                  <a:schemeClr val="tx1">
                    <a:tint val="75000"/>
                  </a:schemeClr>
                </a:solidFill>
              </a:defRPr>
            </a:lvl4pPr>
            <a:lvl5pPr marL="1515709" indent="0">
              <a:buNone/>
              <a:defRPr sz="1326">
                <a:solidFill>
                  <a:schemeClr val="tx1">
                    <a:tint val="75000"/>
                  </a:schemeClr>
                </a:solidFill>
              </a:defRPr>
            </a:lvl5pPr>
            <a:lvl6pPr marL="1894637" indent="0">
              <a:buNone/>
              <a:defRPr sz="1326">
                <a:solidFill>
                  <a:schemeClr val="tx1">
                    <a:tint val="75000"/>
                  </a:schemeClr>
                </a:solidFill>
              </a:defRPr>
            </a:lvl6pPr>
            <a:lvl7pPr marL="2273564" indent="0">
              <a:buNone/>
              <a:defRPr sz="1326">
                <a:solidFill>
                  <a:schemeClr val="tx1">
                    <a:tint val="75000"/>
                  </a:schemeClr>
                </a:solidFill>
              </a:defRPr>
            </a:lvl7pPr>
            <a:lvl8pPr marL="2652492" indent="0">
              <a:buNone/>
              <a:defRPr sz="1326">
                <a:solidFill>
                  <a:schemeClr val="tx1">
                    <a:tint val="75000"/>
                  </a:schemeClr>
                </a:solidFill>
              </a:defRPr>
            </a:lvl8pPr>
            <a:lvl9pPr marL="3031419" indent="0">
              <a:buNone/>
              <a:defRPr sz="1326">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B88466A-6EF5-A94B-9A25-5CBA1AF1976F}" type="datetimeFigureOut">
              <a:rPr lang="en-ZA" smtClean="0"/>
              <a:t>2025/09/24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FF0DD465-0E25-C04E-9116-E07F733B194B}" type="slidenum">
              <a:rPr lang="en-ZA" smtClean="0"/>
              <a:t>‹#›</a:t>
            </a:fld>
            <a:endParaRPr lang="en-ZA"/>
          </a:p>
        </p:txBody>
      </p:sp>
    </p:spTree>
    <p:extLst>
      <p:ext uri="{BB962C8B-B14F-4D97-AF65-F5344CB8AC3E}">
        <p14:creationId xmlns:p14="http://schemas.microsoft.com/office/powerpoint/2010/main" val="3761261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521037" y="2881276"/>
            <a:ext cx="3220958" cy="686745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836730" y="2881276"/>
            <a:ext cx="3220958" cy="686745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BB88466A-6EF5-A94B-9A25-5CBA1AF1976F}" type="datetimeFigureOut">
              <a:rPr lang="en-ZA" smtClean="0"/>
              <a:t>2025/09/24</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FF0DD465-0E25-C04E-9116-E07F733B194B}" type="slidenum">
              <a:rPr lang="en-ZA" smtClean="0"/>
              <a:t>‹#›</a:t>
            </a:fld>
            <a:endParaRPr lang="en-ZA"/>
          </a:p>
        </p:txBody>
      </p:sp>
    </p:spTree>
    <p:extLst>
      <p:ext uri="{BB962C8B-B14F-4D97-AF65-F5344CB8AC3E}">
        <p14:creationId xmlns:p14="http://schemas.microsoft.com/office/powerpoint/2010/main" val="586225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2025" y="576257"/>
            <a:ext cx="6536650" cy="2092058"/>
          </a:xfrm>
        </p:spPr>
        <p:txBody>
          <a:bodyPr/>
          <a:lstStyle/>
          <a:p>
            <a:r>
              <a:rPr lang="en-US" dirty="0"/>
              <a:t>Click to edit Master title style</a:t>
            </a:r>
          </a:p>
        </p:txBody>
      </p:sp>
      <p:sp>
        <p:nvSpPr>
          <p:cNvPr id="3" name="Text Placeholder 2"/>
          <p:cNvSpPr>
            <a:spLocks noGrp="1"/>
          </p:cNvSpPr>
          <p:nvPr>
            <p:ph type="body" idx="1"/>
          </p:nvPr>
        </p:nvSpPr>
        <p:spPr>
          <a:xfrm>
            <a:off x="522026" y="2653280"/>
            <a:ext cx="3206155" cy="1300331"/>
          </a:xfrm>
        </p:spPr>
        <p:txBody>
          <a:bodyPr anchor="b"/>
          <a:lstStyle>
            <a:lvl1pPr marL="0" indent="0">
              <a:buNone/>
              <a:defRPr sz="1989" b="1"/>
            </a:lvl1pPr>
            <a:lvl2pPr marL="378927" indent="0">
              <a:buNone/>
              <a:defRPr sz="1658" b="1"/>
            </a:lvl2pPr>
            <a:lvl3pPr marL="757855" indent="0">
              <a:buNone/>
              <a:defRPr sz="1492" b="1"/>
            </a:lvl3pPr>
            <a:lvl4pPr marL="1136782" indent="0">
              <a:buNone/>
              <a:defRPr sz="1326" b="1"/>
            </a:lvl4pPr>
            <a:lvl5pPr marL="1515709" indent="0">
              <a:buNone/>
              <a:defRPr sz="1326" b="1"/>
            </a:lvl5pPr>
            <a:lvl6pPr marL="1894637" indent="0">
              <a:buNone/>
              <a:defRPr sz="1326" b="1"/>
            </a:lvl6pPr>
            <a:lvl7pPr marL="2273564" indent="0">
              <a:buNone/>
              <a:defRPr sz="1326" b="1"/>
            </a:lvl7pPr>
            <a:lvl8pPr marL="2652492" indent="0">
              <a:buNone/>
              <a:defRPr sz="1326" b="1"/>
            </a:lvl8pPr>
            <a:lvl9pPr marL="3031419" indent="0">
              <a:buNone/>
              <a:defRPr sz="1326" b="1"/>
            </a:lvl9pPr>
          </a:lstStyle>
          <a:p>
            <a:pPr lvl="0"/>
            <a:r>
              <a:rPr lang="en-US" dirty="0"/>
              <a:t>Click to edit Master text styles</a:t>
            </a:r>
          </a:p>
        </p:txBody>
      </p:sp>
      <p:sp>
        <p:nvSpPr>
          <p:cNvPr id="4" name="Content Placeholder 3"/>
          <p:cNvSpPr>
            <a:spLocks noGrp="1"/>
          </p:cNvSpPr>
          <p:nvPr>
            <p:ph sz="half" idx="2"/>
          </p:nvPr>
        </p:nvSpPr>
        <p:spPr>
          <a:xfrm>
            <a:off x="522026" y="3953611"/>
            <a:ext cx="3206155" cy="581516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3836730" y="2653280"/>
            <a:ext cx="3221945" cy="1300331"/>
          </a:xfrm>
        </p:spPr>
        <p:txBody>
          <a:bodyPr anchor="b"/>
          <a:lstStyle>
            <a:lvl1pPr marL="0" indent="0">
              <a:buNone/>
              <a:defRPr sz="1989" b="1"/>
            </a:lvl1pPr>
            <a:lvl2pPr marL="378927" indent="0">
              <a:buNone/>
              <a:defRPr sz="1658" b="1"/>
            </a:lvl2pPr>
            <a:lvl3pPr marL="757855" indent="0">
              <a:buNone/>
              <a:defRPr sz="1492" b="1"/>
            </a:lvl3pPr>
            <a:lvl4pPr marL="1136782" indent="0">
              <a:buNone/>
              <a:defRPr sz="1326" b="1"/>
            </a:lvl4pPr>
            <a:lvl5pPr marL="1515709" indent="0">
              <a:buNone/>
              <a:defRPr sz="1326" b="1"/>
            </a:lvl5pPr>
            <a:lvl6pPr marL="1894637" indent="0">
              <a:buNone/>
              <a:defRPr sz="1326" b="1"/>
            </a:lvl6pPr>
            <a:lvl7pPr marL="2273564" indent="0">
              <a:buNone/>
              <a:defRPr sz="1326" b="1"/>
            </a:lvl7pPr>
            <a:lvl8pPr marL="2652492" indent="0">
              <a:buNone/>
              <a:defRPr sz="1326" b="1"/>
            </a:lvl8pPr>
            <a:lvl9pPr marL="3031419" indent="0">
              <a:buNone/>
              <a:defRPr sz="1326" b="1"/>
            </a:lvl9pPr>
          </a:lstStyle>
          <a:p>
            <a:pPr lvl="0"/>
            <a:r>
              <a:rPr lang="en-US" dirty="0"/>
              <a:t>Click to edit Master text styles</a:t>
            </a:r>
          </a:p>
        </p:txBody>
      </p:sp>
      <p:sp>
        <p:nvSpPr>
          <p:cNvPr id="6" name="Content Placeholder 5"/>
          <p:cNvSpPr>
            <a:spLocks noGrp="1"/>
          </p:cNvSpPr>
          <p:nvPr>
            <p:ph sz="quarter" idx="4"/>
          </p:nvPr>
        </p:nvSpPr>
        <p:spPr>
          <a:xfrm>
            <a:off x="3836730" y="3953611"/>
            <a:ext cx="3221945" cy="581516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BB88466A-6EF5-A94B-9A25-5CBA1AF1976F}" type="datetimeFigureOut">
              <a:rPr lang="en-ZA" smtClean="0"/>
              <a:t>2025/09/24</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FF0DD465-0E25-C04E-9116-E07F733B194B}" type="slidenum">
              <a:rPr lang="en-ZA" smtClean="0"/>
              <a:t>‹#›</a:t>
            </a:fld>
            <a:endParaRPr lang="en-ZA"/>
          </a:p>
        </p:txBody>
      </p:sp>
    </p:spTree>
    <p:extLst>
      <p:ext uri="{BB962C8B-B14F-4D97-AF65-F5344CB8AC3E}">
        <p14:creationId xmlns:p14="http://schemas.microsoft.com/office/powerpoint/2010/main" val="3620943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BB88466A-6EF5-A94B-9A25-5CBA1AF1976F}" type="datetimeFigureOut">
              <a:rPr lang="en-ZA" smtClean="0"/>
              <a:t>2025/09/24</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FF0DD465-0E25-C04E-9116-E07F733B194B}" type="slidenum">
              <a:rPr lang="en-ZA" smtClean="0"/>
              <a:t>‹#›</a:t>
            </a:fld>
            <a:endParaRPr lang="en-ZA"/>
          </a:p>
        </p:txBody>
      </p:sp>
    </p:spTree>
    <p:extLst>
      <p:ext uri="{BB962C8B-B14F-4D97-AF65-F5344CB8AC3E}">
        <p14:creationId xmlns:p14="http://schemas.microsoft.com/office/powerpoint/2010/main" val="3735575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88466A-6EF5-A94B-9A25-5CBA1AF1976F}" type="datetimeFigureOut">
              <a:rPr lang="en-ZA" smtClean="0"/>
              <a:t>2025/09/24</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FF0DD465-0E25-C04E-9116-E07F733B194B}" type="slidenum">
              <a:rPr lang="en-ZA" smtClean="0"/>
              <a:t>‹#›</a:t>
            </a:fld>
            <a:endParaRPr lang="en-ZA"/>
          </a:p>
        </p:txBody>
      </p:sp>
    </p:spTree>
    <p:extLst>
      <p:ext uri="{BB962C8B-B14F-4D97-AF65-F5344CB8AC3E}">
        <p14:creationId xmlns:p14="http://schemas.microsoft.com/office/powerpoint/2010/main" val="773421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2025" y="721572"/>
            <a:ext cx="2444336" cy="2525501"/>
          </a:xfrm>
        </p:spPr>
        <p:txBody>
          <a:bodyPr anchor="b"/>
          <a:lstStyle>
            <a:lvl1pPr>
              <a:defRPr sz="2652"/>
            </a:lvl1pPr>
          </a:lstStyle>
          <a:p>
            <a:r>
              <a:rPr lang="en-US" dirty="0"/>
              <a:t>Click to edit Master title style</a:t>
            </a:r>
          </a:p>
        </p:txBody>
      </p:sp>
      <p:sp>
        <p:nvSpPr>
          <p:cNvPr id="3" name="Content Placeholder 2"/>
          <p:cNvSpPr>
            <a:spLocks noGrp="1"/>
          </p:cNvSpPr>
          <p:nvPr>
            <p:ph idx="1"/>
          </p:nvPr>
        </p:nvSpPr>
        <p:spPr>
          <a:xfrm>
            <a:off x="3221945" y="1558396"/>
            <a:ext cx="3836730" cy="7691754"/>
          </a:xfrm>
        </p:spPr>
        <p:txBody>
          <a:bodyPr/>
          <a:lstStyle>
            <a:lvl1pPr>
              <a:defRPr sz="2652"/>
            </a:lvl1pPr>
            <a:lvl2pPr>
              <a:defRPr sz="2321"/>
            </a:lvl2pPr>
            <a:lvl3pPr>
              <a:defRPr sz="1989"/>
            </a:lvl3pPr>
            <a:lvl4pPr>
              <a:defRPr sz="1658"/>
            </a:lvl4pPr>
            <a:lvl5pPr>
              <a:defRPr sz="1658"/>
            </a:lvl5pPr>
            <a:lvl6pPr>
              <a:defRPr sz="1658"/>
            </a:lvl6pPr>
            <a:lvl7pPr>
              <a:defRPr sz="1658"/>
            </a:lvl7pPr>
            <a:lvl8pPr>
              <a:defRPr sz="1658"/>
            </a:lvl8pPr>
            <a:lvl9pPr>
              <a:defRPr sz="1658"/>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522025" y="3247073"/>
            <a:ext cx="2444336" cy="6015603"/>
          </a:xfrm>
        </p:spPr>
        <p:txBody>
          <a:bodyPr/>
          <a:lstStyle>
            <a:lvl1pPr marL="0" indent="0">
              <a:buNone/>
              <a:defRPr sz="1326"/>
            </a:lvl1pPr>
            <a:lvl2pPr marL="378927" indent="0">
              <a:buNone/>
              <a:defRPr sz="1160"/>
            </a:lvl2pPr>
            <a:lvl3pPr marL="757855" indent="0">
              <a:buNone/>
              <a:defRPr sz="995"/>
            </a:lvl3pPr>
            <a:lvl4pPr marL="1136782" indent="0">
              <a:buNone/>
              <a:defRPr sz="829"/>
            </a:lvl4pPr>
            <a:lvl5pPr marL="1515709" indent="0">
              <a:buNone/>
              <a:defRPr sz="829"/>
            </a:lvl5pPr>
            <a:lvl6pPr marL="1894637" indent="0">
              <a:buNone/>
              <a:defRPr sz="829"/>
            </a:lvl6pPr>
            <a:lvl7pPr marL="2273564" indent="0">
              <a:buNone/>
              <a:defRPr sz="829"/>
            </a:lvl7pPr>
            <a:lvl8pPr marL="2652492" indent="0">
              <a:buNone/>
              <a:defRPr sz="829"/>
            </a:lvl8pPr>
            <a:lvl9pPr marL="3031419" indent="0">
              <a:buNone/>
              <a:defRPr sz="829"/>
            </a:lvl9pPr>
          </a:lstStyle>
          <a:p>
            <a:pPr lvl="0"/>
            <a:r>
              <a:rPr lang="en-US" dirty="0"/>
              <a:t>Click to edit Master text styles</a:t>
            </a:r>
          </a:p>
        </p:txBody>
      </p:sp>
      <p:sp>
        <p:nvSpPr>
          <p:cNvPr id="5" name="Date Placeholder 4"/>
          <p:cNvSpPr>
            <a:spLocks noGrp="1"/>
          </p:cNvSpPr>
          <p:nvPr>
            <p:ph type="dt" sz="half" idx="10"/>
          </p:nvPr>
        </p:nvSpPr>
        <p:spPr/>
        <p:txBody>
          <a:bodyPr/>
          <a:lstStyle/>
          <a:p>
            <a:fld id="{BB88466A-6EF5-A94B-9A25-5CBA1AF1976F}" type="datetimeFigureOut">
              <a:rPr lang="en-ZA" smtClean="0"/>
              <a:t>2025/09/24</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FF0DD465-0E25-C04E-9116-E07F733B194B}" type="slidenum">
              <a:rPr lang="en-ZA" smtClean="0"/>
              <a:t>‹#›</a:t>
            </a:fld>
            <a:endParaRPr lang="en-ZA"/>
          </a:p>
        </p:txBody>
      </p:sp>
    </p:spTree>
    <p:extLst>
      <p:ext uri="{BB962C8B-B14F-4D97-AF65-F5344CB8AC3E}">
        <p14:creationId xmlns:p14="http://schemas.microsoft.com/office/powerpoint/2010/main" val="34185503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2025" y="721572"/>
            <a:ext cx="2444336" cy="2525501"/>
          </a:xfrm>
        </p:spPr>
        <p:txBody>
          <a:bodyPr anchor="b"/>
          <a:lstStyle>
            <a:lvl1pPr>
              <a:defRPr sz="2652"/>
            </a:lvl1pPr>
          </a:lstStyle>
          <a:p>
            <a:r>
              <a:rPr lang="en-US" dirty="0"/>
              <a:t>Click to edit Master title style</a:t>
            </a:r>
          </a:p>
        </p:txBody>
      </p:sp>
      <p:sp>
        <p:nvSpPr>
          <p:cNvPr id="3" name="Picture Placeholder 2"/>
          <p:cNvSpPr>
            <a:spLocks noGrp="1" noChangeAspect="1"/>
          </p:cNvSpPr>
          <p:nvPr>
            <p:ph type="pic" idx="1"/>
          </p:nvPr>
        </p:nvSpPr>
        <p:spPr>
          <a:xfrm>
            <a:off x="3221945" y="1558396"/>
            <a:ext cx="3836730" cy="7691754"/>
          </a:xfrm>
        </p:spPr>
        <p:txBody>
          <a:bodyPr anchor="t"/>
          <a:lstStyle>
            <a:lvl1pPr marL="0" indent="0">
              <a:buNone/>
              <a:defRPr sz="2652"/>
            </a:lvl1pPr>
            <a:lvl2pPr marL="378927" indent="0">
              <a:buNone/>
              <a:defRPr sz="2321"/>
            </a:lvl2pPr>
            <a:lvl3pPr marL="757855" indent="0">
              <a:buNone/>
              <a:defRPr sz="1989"/>
            </a:lvl3pPr>
            <a:lvl4pPr marL="1136782" indent="0">
              <a:buNone/>
              <a:defRPr sz="1658"/>
            </a:lvl4pPr>
            <a:lvl5pPr marL="1515709" indent="0">
              <a:buNone/>
              <a:defRPr sz="1658"/>
            </a:lvl5pPr>
            <a:lvl6pPr marL="1894637" indent="0">
              <a:buNone/>
              <a:defRPr sz="1658"/>
            </a:lvl6pPr>
            <a:lvl7pPr marL="2273564" indent="0">
              <a:buNone/>
              <a:defRPr sz="1658"/>
            </a:lvl7pPr>
            <a:lvl8pPr marL="2652492" indent="0">
              <a:buNone/>
              <a:defRPr sz="1658"/>
            </a:lvl8pPr>
            <a:lvl9pPr marL="3031419" indent="0">
              <a:buNone/>
              <a:defRPr sz="1658"/>
            </a:lvl9pPr>
          </a:lstStyle>
          <a:p>
            <a:endParaRPr lang="en-US" dirty="0"/>
          </a:p>
        </p:txBody>
      </p:sp>
      <p:sp>
        <p:nvSpPr>
          <p:cNvPr id="4" name="Text Placeholder 3"/>
          <p:cNvSpPr>
            <a:spLocks noGrp="1"/>
          </p:cNvSpPr>
          <p:nvPr>
            <p:ph type="body" sz="half" idx="2"/>
          </p:nvPr>
        </p:nvSpPr>
        <p:spPr>
          <a:xfrm>
            <a:off x="522025" y="3247073"/>
            <a:ext cx="2444336" cy="6015603"/>
          </a:xfrm>
        </p:spPr>
        <p:txBody>
          <a:bodyPr/>
          <a:lstStyle>
            <a:lvl1pPr marL="0" indent="0">
              <a:buNone/>
              <a:defRPr sz="1326"/>
            </a:lvl1pPr>
            <a:lvl2pPr marL="378927" indent="0">
              <a:buNone/>
              <a:defRPr sz="1160"/>
            </a:lvl2pPr>
            <a:lvl3pPr marL="757855" indent="0">
              <a:buNone/>
              <a:defRPr sz="995"/>
            </a:lvl3pPr>
            <a:lvl4pPr marL="1136782" indent="0">
              <a:buNone/>
              <a:defRPr sz="829"/>
            </a:lvl4pPr>
            <a:lvl5pPr marL="1515709" indent="0">
              <a:buNone/>
              <a:defRPr sz="829"/>
            </a:lvl5pPr>
            <a:lvl6pPr marL="1894637" indent="0">
              <a:buNone/>
              <a:defRPr sz="829"/>
            </a:lvl6pPr>
            <a:lvl7pPr marL="2273564" indent="0">
              <a:buNone/>
              <a:defRPr sz="829"/>
            </a:lvl7pPr>
            <a:lvl8pPr marL="2652492" indent="0">
              <a:buNone/>
              <a:defRPr sz="829"/>
            </a:lvl8pPr>
            <a:lvl9pPr marL="3031419" indent="0">
              <a:buNone/>
              <a:defRPr sz="829"/>
            </a:lvl9pPr>
          </a:lstStyle>
          <a:p>
            <a:pPr lvl="0"/>
            <a:r>
              <a:rPr lang="en-US" dirty="0"/>
              <a:t>Click to edit Master text styles</a:t>
            </a:r>
          </a:p>
        </p:txBody>
      </p:sp>
      <p:sp>
        <p:nvSpPr>
          <p:cNvPr id="5" name="Date Placeholder 4"/>
          <p:cNvSpPr>
            <a:spLocks noGrp="1"/>
          </p:cNvSpPr>
          <p:nvPr>
            <p:ph type="dt" sz="half" idx="10"/>
          </p:nvPr>
        </p:nvSpPr>
        <p:spPr/>
        <p:txBody>
          <a:bodyPr/>
          <a:lstStyle/>
          <a:p>
            <a:fld id="{BB88466A-6EF5-A94B-9A25-5CBA1AF1976F}" type="datetimeFigureOut">
              <a:rPr lang="en-ZA" smtClean="0"/>
              <a:t>2025/09/24</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FF0DD465-0E25-C04E-9116-E07F733B194B}" type="slidenum">
              <a:rPr lang="en-ZA" smtClean="0"/>
              <a:t>‹#›</a:t>
            </a:fld>
            <a:endParaRPr lang="en-ZA"/>
          </a:p>
        </p:txBody>
      </p:sp>
    </p:spTree>
    <p:extLst>
      <p:ext uri="{BB962C8B-B14F-4D97-AF65-F5344CB8AC3E}">
        <p14:creationId xmlns:p14="http://schemas.microsoft.com/office/powerpoint/2010/main" val="27730825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B88466A-6EF5-A94B-9A25-5CBA1AF1976F}" type="datetimeFigureOut">
              <a:rPr lang="en-ZA" smtClean="0"/>
              <a:t>2025/09/24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FF0DD465-0E25-C04E-9116-E07F733B194B}" type="slidenum">
              <a:rPr lang="en-ZA" smtClean="0"/>
              <a:t>‹#›</a:t>
            </a:fld>
            <a:endParaRPr lang="en-ZA"/>
          </a:p>
        </p:txBody>
      </p:sp>
    </p:spTree>
    <p:extLst>
      <p:ext uri="{BB962C8B-B14F-4D97-AF65-F5344CB8AC3E}">
        <p14:creationId xmlns:p14="http://schemas.microsoft.com/office/powerpoint/2010/main" val="10310953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23525" y="576255"/>
            <a:ext cx="1634163" cy="9172480"/>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521038" y="576255"/>
            <a:ext cx="4807754" cy="9172480"/>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B88466A-6EF5-A94B-9A25-5CBA1AF1976F}" type="datetimeFigureOut">
              <a:rPr lang="en-ZA" smtClean="0"/>
              <a:t>2025/09/24</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FF0DD465-0E25-C04E-9116-E07F733B194B}" type="slidenum">
              <a:rPr lang="en-ZA" smtClean="0"/>
              <a:t>‹#›</a:t>
            </a:fld>
            <a:endParaRPr lang="en-ZA"/>
          </a:p>
        </p:txBody>
      </p:sp>
    </p:spTree>
    <p:extLst>
      <p:ext uri="{BB962C8B-B14F-4D97-AF65-F5344CB8AC3E}">
        <p14:creationId xmlns:p14="http://schemas.microsoft.com/office/powerpoint/2010/main" val="2666183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21038" y="576257"/>
            <a:ext cx="6536650" cy="209205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521038" y="2881276"/>
            <a:ext cx="6536650" cy="686745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521037" y="10031853"/>
            <a:ext cx="1705213" cy="576255"/>
          </a:xfrm>
          <a:prstGeom prst="rect">
            <a:avLst/>
          </a:prstGeom>
        </p:spPr>
        <p:txBody>
          <a:bodyPr vert="horz" lIns="91440" tIns="45720" rIns="91440" bIns="45720" rtlCol="0" anchor="ctr"/>
          <a:lstStyle>
            <a:lvl1pPr algn="l">
              <a:defRPr sz="995">
                <a:solidFill>
                  <a:schemeClr val="tx1">
                    <a:tint val="75000"/>
                  </a:schemeClr>
                </a:solidFill>
              </a:defRPr>
            </a:lvl1pPr>
          </a:lstStyle>
          <a:p>
            <a:fld id="{BB88466A-6EF5-A94B-9A25-5CBA1AF1976F}" type="datetimeFigureOut">
              <a:rPr lang="en-ZA" smtClean="0"/>
              <a:t>2025/09/24</a:t>
            </a:fld>
            <a:endParaRPr lang="en-ZA"/>
          </a:p>
        </p:txBody>
      </p:sp>
      <p:sp>
        <p:nvSpPr>
          <p:cNvPr id="5" name="Footer Placeholder 4"/>
          <p:cNvSpPr>
            <a:spLocks noGrp="1"/>
          </p:cNvSpPr>
          <p:nvPr>
            <p:ph type="ftr" sz="quarter" idx="3"/>
          </p:nvPr>
        </p:nvSpPr>
        <p:spPr>
          <a:xfrm>
            <a:off x="2510453" y="10031853"/>
            <a:ext cx="2557820" cy="576255"/>
          </a:xfrm>
          <a:prstGeom prst="rect">
            <a:avLst/>
          </a:prstGeom>
        </p:spPr>
        <p:txBody>
          <a:bodyPr vert="horz" lIns="91440" tIns="45720" rIns="91440" bIns="45720" rtlCol="0" anchor="ctr"/>
          <a:lstStyle>
            <a:lvl1pPr algn="ctr">
              <a:defRPr sz="995">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5352475" y="10031853"/>
            <a:ext cx="1705213" cy="576255"/>
          </a:xfrm>
          <a:prstGeom prst="rect">
            <a:avLst/>
          </a:prstGeom>
        </p:spPr>
        <p:txBody>
          <a:bodyPr vert="horz" lIns="91440" tIns="45720" rIns="91440" bIns="45720" rtlCol="0" anchor="ctr"/>
          <a:lstStyle>
            <a:lvl1pPr algn="r">
              <a:defRPr sz="995">
                <a:solidFill>
                  <a:schemeClr val="tx1">
                    <a:tint val="75000"/>
                  </a:schemeClr>
                </a:solidFill>
              </a:defRPr>
            </a:lvl1pPr>
          </a:lstStyle>
          <a:p>
            <a:fld id="{FF0DD465-0E25-C04E-9116-E07F733B194B}" type="slidenum">
              <a:rPr lang="en-ZA" smtClean="0"/>
              <a:t>‹#›</a:t>
            </a:fld>
            <a:endParaRPr lang="en-ZA"/>
          </a:p>
        </p:txBody>
      </p:sp>
    </p:spTree>
    <p:extLst>
      <p:ext uri="{BB962C8B-B14F-4D97-AF65-F5344CB8AC3E}">
        <p14:creationId xmlns:p14="http://schemas.microsoft.com/office/powerpoint/2010/main" val="6238834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7855" rtl="0" eaLnBrk="1" latinLnBrk="0" hangingPunct="1">
        <a:lnSpc>
          <a:spcPct val="90000"/>
        </a:lnSpc>
        <a:spcBef>
          <a:spcPct val="0"/>
        </a:spcBef>
        <a:buNone/>
        <a:defRPr sz="3647" kern="1200">
          <a:solidFill>
            <a:schemeClr val="tx1"/>
          </a:solidFill>
          <a:latin typeface="+mj-lt"/>
          <a:ea typeface="+mj-ea"/>
          <a:cs typeface="+mj-cs"/>
        </a:defRPr>
      </a:lvl1pPr>
    </p:titleStyle>
    <p:bodyStyle>
      <a:lvl1pPr marL="189464" indent="-189464" algn="l" defTabSz="757855" rtl="0" eaLnBrk="1" latinLnBrk="0" hangingPunct="1">
        <a:lnSpc>
          <a:spcPct val="90000"/>
        </a:lnSpc>
        <a:spcBef>
          <a:spcPts val="829"/>
        </a:spcBef>
        <a:buFont typeface="Arial" panose="020B0604020202020204" pitchFamily="34" charset="0"/>
        <a:buChar char="•"/>
        <a:defRPr sz="2321" kern="1200">
          <a:solidFill>
            <a:schemeClr val="tx1"/>
          </a:solidFill>
          <a:latin typeface="+mn-lt"/>
          <a:ea typeface="+mn-ea"/>
          <a:cs typeface="+mn-cs"/>
        </a:defRPr>
      </a:lvl1pPr>
      <a:lvl2pPr marL="568391" indent="-189464" algn="l" defTabSz="757855" rtl="0" eaLnBrk="1" latinLnBrk="0" hangingPunct="1">
        <a:lnSpc>
          <a:spcPct val="90000"/>
        </a:lnSpc>
        <a:spcBef>
          <a:spcPts val="414"/>
        </a:spcBef>
        <a:buFont typeface="Arial" panose="020B0604020202020204" pitchFamily="34" charset="0"/>
        <a:buChar char="•"/>
        <a:defRPr sz="1989" kern="1200">
          <a:solidFill>
            <a:schemeClr val="tx1"/>
          </a:solidFill>
          <a:latin typeface="+mn-lt"/>
          <a:ea typeface="+mn-ea"/>
          <a:cs typeface="+mn-cs"/>
        </a:defRPr>
      </a:lvl2pPr>
      <a:lvl3pPr marL="947318" indent="-189464" algn="l" defTabSz="757855" rtl="0" eaLnBrk="1" latinLnBrk="0" hangingPunct="1">
        <a:lnSpc>
          <a:spcPct val="90000"/>
        </a:lnSpc>
        <a:spcBef>
          <a:spcPts val="414"/>
        </a:spcBef>
        <a:buFont typeface="Arial" panose="020B0604020202020204" pitchFamily="34" charset="0"/>
        <a:buChar char="•"/>
        <a:defRPr sz="1658" kern="1200">
          <a:solidFill>
            <a:schemeClr val="tx1"/>
          </a:solidFill>
          <a:latin typeface="+mn-lt"/>
          <a:ea typeface="+mn-ea"/>
          <a:cs typeface="+mn-cs"/>
        </a:defRPr>
      </a:lvl3pPr>
      <a:lvl4pPr marL="1326246" indent="-189464" algn="l" defTabSz="757855" rtl="0" eaLnBrk="1" latinLnBrk="0" hangingPunct="1">
        <a:lnSpc>
          <a:spcPct val="90000"/>
        </a:lnSpc>
        <a:spcBef>
          <a:spcPts val="414"/>
        </a:spcBef>
        <a:buFont typeface="Arial" panose="020B0604020202020204" pitchFamily="34" charset="0"/>
        <a:buChar char="•"/>
        <a:defRPr sz="1492" kern="1200">
          <a:solidFill>
            <a:schemeClr val="tx1"/>
          </a:solidFill>
          <a:latin typeface="+mn-lt"/>
          <a:ea typeface="+mn-ea"/>
          <a:cs typeface="+mn-cs"/>
        </a:defRPr>
      </a:lvl4pPr>
      <a:lvl5pPr marL="1705173" indent="-189464" algn="l" defTabSz="757855" rtl="0" eaLnBrk="1" latinLnBrk="0" hangingPunct="1">
        <a:lnSpc>
          <a:spcPct val="90000"/>
        </a:lnSpc>
        <a:spcBef>
          <a:spcPts val="414"/>
        </a:spcBef>
        <a:buFont typeface="Arial" panose="020B0604020202020204" pitchFamily="34" charset="0"/>
        <a:buChar char="•"/>
        <a:defRPr sz="1492" kern="1200">
          <a:solidFill>
            <a:schemeClr val="tx1"/>
          </a:solidFill>
          <a:latin typeface="+mn-lt"/>
          <a:ea typeface="+mn-ea"/>
          <a:cs typeface="+mn-cs"/>
        </a:defRPr>
      </a:lvl5pPr>
      <a:lvl6pPr marL="2084100" indent="-189464" algn="l" defTabSz="757855" rtl="0" eaLnBrk="1" latinLnBrk="0" hangingPunct="1">
        <a:lnSpc>
          <a:spcPct val="90000"/>
        </a:lnSpc>
        <a:spcBef>
          <a:spcPts val="414"/>
        </a:spcBef>
        <a:buFont typeface="Arial" panose="020B0604020202020204" pitchFamily="34" charset="0"/>
        <a:buChar char="•"/>
        <a:defRPr sz="1492" kern="1200">
          <a:solidFill>
            <a:schemeClr val="tx1"/>
          </a:solidFill>
          <a:latin typeface="+mn-lt"/>
          <a:ea typeface="+mn-ea"/>
          <a:cs typeface="+mn-cs"/>
        </a:defRPr>
      </a:lvl6pPr>
      <a:lvl7pPr marL="2463028" indent="-189464" algn="l" defTabSz="757855" rtl="0" eaLnBrk="1" latinLnBrk="0" hangingPunct="1">
        <a:lnSpc>
          <a:spcPct val="90000"/>
        </a:lnSpc>
        <a:spcBef>
          <a:spcPts val="414"/>
        </a:spcBef>
        <a:buFont typeface="Arial" panose="020B0604020202020204" pitchFamily="34" charset="0"/>
        <a:buChar char="•"/>
        <a:defRPr sz="1492" kern="1200">
          <a:solidFill>
            <a:schemeClr val="tx1"/>
          </a:solidFill>
          <a:latin typeface="+mn-lt"/>
          <a:ea typeface="+mn-ea"/>
          <a:cs typeface="+mn-cs"/>
        </a:defRPr>
      </a:lvl7pPr>
      <a:lvl8pPr marL="2841955" indent="-189464" algn="l" defTabSz="757855" rtl="0" eaLnBrk="1" latinLnBrk="0" hangingPunct="1">
        <a:lnSpc>
          <a:spcPct val="90000"/>
        </a:lnSpc>
        <a:spcBef>
          <a:spcPts val="414"/>
        </a:spcBef>
        <a:buFont typeface="Arial" panose="020B0604020202020204" pitchFamily="34" charset="0"/>
        <a:buChar char="•"/>
        <a:defRPr sz="1492" kern="1200">
          <a:solidFill>
            <a:schemeClr val="tx1"/>
          </a:solidFill>
          <a:latin typeface="+mn-lt"/>
          <a:ea typeface="+mn-ea"/>
          <a:cs typeface="+mn-cs"/>
        </a:defRPr>
      </a:lvl8pPr>
      <a:lvl9pPr marL="3220883" indent="-189464" algn="l" defTabSz="757855" rtl="0" eaLnBrk="1" latinLnBrk="0" hangingPunct="1">
        <a:lnSpc>
          <a:spcPct val="90000"/>
        </a:lnSpc>
        <a:spcBef>
          <a:spcPts val="414"/>
        </a:spcBef>
        <a:buFont typeface="Arial" panose="020B0604020202020204" pitchFamily="34" charset="0"/>
        <a:buChar char="•"/>
        <a:defRPr sz="1492" kern="1200">
          <a:solidFill>
            <a:schemeClr val="tx1"/>
          </a:solidFill>
          <a:latin typeface="+mn-lt"/>
          <a:ea typeface="+mn-ea"/>
          <a:cs typeface="+mn-cs"/>
        </a:defRPr>
      </a:lvl9pPr>
    </p:bodyStyle>
    <p:otherStyle>
      <a:defPPr>
        <a:defRPr lang="en-US"/>
      </a:defPPr>
      <a:lvl1pPr marL="0" algn="l" defTabSz="757855" rtl="0" eaLnBrk="1" latinLnBrk="0" hangingPunct="1">
        <a:defRPr sz="1492" kern="1200">
          <a:solidFill>
            <a:schemeClr val="tx1"/>
          </a:solidFill>
          <a:latin typeface="+mn-lt"/>
          <a:ea typeface="+mn-ea"/>
          <a:cs typeface="+mn-cs"/>
        </a:defRPr>
      </a:lvl1pPr>
      <a:lvl2pPr marL="378927" algn="l" defTabSz="757855" rtl="0" eaLnBrk="1" latinLnBrk="0" hangingPunct="1">
        <a:defRPr sz="1492" kern="1200">
          <a:solidFill>
            <a:schemeClr val="tx1"/>
          </a:solidFill>
          <a:latin typeface="+mn-lt"/>
          <a:ea typeface="+mn-ea"/>
          <a:cs typeface="+mn-cs"/>
        </a:defRPr>
      </a:lvl2pPr>
      <a:lvl3pPr marL="757855" algn="l" defTabSz="757855" rtl="0" eaLnBrk="1" latinLnBrk="0" hangingPunct="1">
        <a:defRPr sz="1492" kern="1200">
          <a:solidFill>
            <a:schemeClr val="tx1"/>
          </a:solidFill>
          <a:latin typeface="+mn-lt"/>
          <a:ea typeface="+mn-ea"/>
          <a:cs typeface="+mn-cs"/>
        </a:defRPr>
      </a:lvl3pPr>
      <a:lvl4pPr marL="1136782" algn="l" defTabSz="757855" rtl="0" eaLnBrk="1" latinLnBrk="0" hangingPunct="1">
        <a:defRPr sz="1492" kern="1200">
          <a:solidFill>
            <a:schemeClr val="tx1"/>
          </a:solidFill>
          <a:latin typeface="+mn-lt"/>
          <a:ea typeface="+mn-ea"/>
          <a:cs typeface="+mn-cs"/>
        </a:defRPr>
      </a:lvl4pPr>
      <a:lvl5pPr marL="1515709" algn="l" defTabSz="757855" rtl="0" eaLnBrk="1" latinLnBrk="0" hangingPunct="1">
        <a:defRPr sz="1492" kern="1200">
          <a:solidFill>
            <a:schemeClr val="tx1"/>
          </a:solidFill>
          <a:latin typeface="+mn-lt"/>
          <a:ea typeface="+mn-ea"/>
          <a:cs typeface="+mn-cs"/>
        </a:defRPr>
      </a:lvl5pPr>
      <a:lvl6pPr marL="1894637" algn="l" defTabSz="757855" rtl="0" eaLnBrk="1" latinLnBrk="0" hangingPunct="1">
        <a:defRPr sz="1492" kern="1200">
          <a:solidFill>
            <a:schemeClr val="tx1"/>
          </a:solidFill>
          <a:latin typeface="+mn-lt"/>
          <a:ea typeface="+mn-ea"/>
          <a:cs typeface="+mn-cs"/>
        </a:defRPr>
      </a:lvl6pPr>
      <a:lvl7pPr marL="2273564" algn="l" defTabSz="757855" rtl="0" eaLnBrk="1" latinLnBrk="0" hangingPunct="1">
        <a:defRPr sz="1492" kern="1200">
          <a:solidFill>
            <a:schemeClr val="tx1"/>
          </a:solidFill>
          <a:latin typeface="+mn-lt"/>
          <a:ea typeface="+mn-ea"/>
          <a:cs typeface="+mn-cs"/>
        </a:defRPr>
      </a:lvl7pPr>
      <a:lvl8pPr marL="2652492" algn="l" defTabSz="757855" rtl="0" eaLnBrk="1" latinLnBrk="0" hangingPunct="1">
        <a:defRPr sz="1492" kern="1200">
          <a:solidFill>
            <a:schemeClr val="tx1"/>
          </a:solidFill>
          <a:latin typeface="+mn-lt"/>
          <a:ea typeface="+mn-ea"/>
          <a:cs typeface="+mn-cs"/>
        </a:defRPr>
      </a:lvl8pPr>
      <a:lvl9pPr marL="3031419" algn="l" defTabSz="757855" rtl="0" eaLnBrk="1" latinLnBrk="0" hangingPunct="1">
        <a:defRPr sz="149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image" Target="../media/image1.png"/><Relationship Id="rId7" Type="http://schemas.openxmlformats.org/officeDocument/2006/relationships/hyperlink" Target="http://www.enneagramsa.co.za/" TargetMode="External"/><Relationship Id="rId12"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7.jpg"/><Relationship Id="rId5" Type="http://schemas.openxmlformats.org/officeDocument/2006/relationships/image" Target="../media/image2.jpeg"/><Relationship Id="rId10" Type="http://schemas.openxmlformats.org/officeDocument/2006/relationships/image" Target="../media/image6.emf"/><Relationship Id="rId4" Type="http://schemas.openxmlformats.org/officeDocument/2006/relationships/hyperlink" Target="mailto:suzette@enneagramsa.co.za" TargetMode="External"/><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2A98E85-682C-667D-683B-7131CA851C22}"/>
              </a:ext>
            </a:extLst>
          </p:cNvPr>
          <p:cNvSpPr/>
          <p:nvPr/>
        </p:nvSpPr>
        <p:spPr>
          <a:xfrm rot="5400000">
            <a:off x="4256358" y="7501208"/>
            <a:ext cx="1711330" cy="4933401"/>
          </a:xfrm>
          <a:prstGeom prst="rect">
            <a:avLst/>
          </a:prstGeom>
          <a:solidFill>
            <a:srgbClr val="F8F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84E765A1-5C48-A704-E3BA-77994632BF13}"/>
              </a:ext>
            </a:extLst>
          </p:cNvPr>
          <p:cNvSpPr/>
          <p:nvPr/>
        </p:nvSpPr>
        <p:spPr>
          <a:xfrm>
            <a:off x="0" y="2806853"/>
            <a:ext cx="2257048" cy="7120917"/>
          </a:xfrm>
          <a:prstGeom prst="rect">
            <a:avLst/>
          </a:prstGeom>
          <a:solidFill>
            <a:srgbClr val="F8F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ocean floor&#10;&#10;Description automatically generated">
            <a:extLst>
              <a:ext uri="{FF2B5EF4-FFF2-40B4-BE49-F238E27FC236}">
                <a16:creationId xmlns:a16="http://schemas.microsoft.com/office/drawing/2014/main" id="{DF15306E-B4C9-B047-8E7F-659D646AF511}"/>
              </a:ext>
            </a:extLst>
          </p:cNvPr>
          <p:cNvPicPr>
            <a:picLocks noChangeAspect="1"/>
          </p:cNvPicPr>
          <p:nvPr/>
        </p:nvPicPr>
        <p:blipFill>
          <a:blip r:embed="rId3"/>
          <a:stretch>
            <a:fillRect/>
          </a:stretch>
        </p:blipFill>
        <p:spPr>
          <a:xfrm>
            <a:off x="-1" y="-105979"/>
            <a:ext cx="7578725" cy="2062942"/>
          </a:xfrm>
          <a:prstGeom prst="rect">
            <a:avLst/>
          </a:prstGeom>
        </p:spPr>
      </p:pic>
      <p:sp>
        <p:nvSpPr>
          <p:cNvPr id="6" name="Subtitle 2">
            <a:extLst>
              <a:ext uri="{FF2B5EF4-FFF2-40B4-BE49-F238E27FC236}">
                <a16:creationId xmlns:a16="http://schemas.microsoft.com/office/drawing/2014/main" id="{7ECC2643-5094-5043-AE68-E19653223AFE}"/>
              </a:ext>
            </a:extLst>
          </p:cNvPr>
          <p:cNvSpPr txBox="1">
            <a:spLocks/>
          </p:cNvSpPr>
          <p:nvPr/>
        </p:nvSpPr>
        <p:spPr>
          <a:xfrm>
            <a:off x="35779" y="1152274"/>
            <a:ext cx="5658284" cy="580904"/>
          </a:xfrm>
          <a:prstGeom prst="rect">
            <a:avLst/>
          </a:prstGeom>
        </p:spPr>
        <p:txBody>
          <a:bodyPr vert="horz" lIns="91440" tIns="45720" rIns="91440" bIns="45720" rtlCol="0">
            <a:noAutofit/>
          </a:bodyPr>
          <a:lstStyle>
            <a:lvl1pPr marL="0" indent="0" algn="ctr" defTabSz="757855" rtl="0" eaLnBrk="1" latinLnBrk="0" hangingPunct="1">
              <a:lnSpc>
                <a:spcPct val="90000"/>
              </a:lnSpc>
              <a:spcBef>
                <a:spcPts val="829"/>
              </a:spcBef>
              <a:buFont typeface="Arial" panose="020B0604020202020204" pitchFamily="34" charset="0"/>
              <a:buNone/>
              <a:defRPr sz="1989" kern="1200">
                <a:solidFill>
                  <a:schemeClr val="tx1"/>
                </a:solidFill>
                <a:latin typeface="+mn-lt"/>
                <a:ea typeface="+mn-ea"/>
                <a:cs typeface="+mn-cs"/>
              </a:defRPr>
            </a:lvl1pPr>
            <a:lvl2pPr marL="378927" indent="0" algn="ctr" defTabSz="757855" rtl="0" eaLnBrk="1" latinLnBrk="0" hangingPunct="1">
              <a:lnSpc>
                <a:spcPct val="90000"/>
              </a:lnSpc>
              <a:spcBef>
                <a:spcPts val="414"/>
              </a:spcBef>
              <a:buFont typeface="Arial" panose="020B0604020202020204" pitchFamily="34" charset="0"/>
              <a:buNone/>
              <a:defRPr sz="1658" kern="1200">
                <a:solidFill>
                  <a:schemeClr val="tx1"/>
                </a:solidFill>
                <a:latin typeface="+mn-lt"/>
                <a:ea typeface="+mn-ea"/>
                <a:cs typeface="+mn-cs"/>
              </a:defRPr>
            </a:lvl2pPr>
            <a:lvl3pPr marL="757855" indent="0" algn="ctr" defTabSz="757855" rtl="0" eaLnBrk="1" latinLnBrk="0" hangingPunct="1">
              <a:lnSpc>
                <a:spcPct val="90000"/>
              </a:lnSpc>
              <a:spcBef>
                <a:spcPts val="414"/>
              </a:spcBef>
              <a:buFont typeface="Arial" panose="020B0604020202020204" pitchFamily="34" charset="0"/>
              <a:buNone/>
              <a:defRPr sz="1492" kern="1200">
                <a:solidFill>
                  <a:schemeClr val="tx1"/>
                </a:solidFill>
                <a:latin typeface="+mn-lt"/>
                <a:ea typeface="+mn-ea"/>
                <a:cs typeface="+mn-cs"/>
              </a:defRPr>
            </a:lvl3pPr>
            <a:lvl4pPr marL="1136782" indent="0" algn="ctr" defTabSz="757855" rtl="0" eaLnBrk="1" latinLnBrk="0" hangingPunct="1">
              <a:lnSpc>
                <a:spcPct val="90000"/>
              </a:lnSpc>
              <a:spcBef>
                <a:spcPts val="414"/>
              </a:spcBef>
              <a:buFont typeface="Arial" panose="020B0604020202020204" pitchFamily="34" charset="0"/>
              <a:buNone/>
              <a:defRPr sz="1326" kern="1200">
                <a:solidFill>
                  <a:schemeClr val="tx1"/>
                </a:solidFill>
                <a:latin typeface="+mn-lt"/>
                <a:ea typeface="+mn-ea"/>
                <a:cs typeface="+mn-cs"/>
              </a:defRPr>
            </a:lvl4pPr>
            <a:lvl5pPr marL="1515709" indent="0" algn="ctr" defTabSz="757855" rtl="0" eaLnBrk="1" latinLnBrk="0" hangingPunct="1">
              <a:lnSpc>
                <a:spcPct val="90000"/>
              </a:lnSpc>
              <a:spcBef>
                <a:spcPts val="414"/>
              </a:spcBef>
              <a:buFont typeface="Arial" panose="020B0604020202020204" pitchFamily="34" charset="0"/>
              <a:buNone/>
              <a:defRPr sz="1326" kern="1200">
                <a:solidFill>
                  <a:schemeClr val="tx1"/>
                </a:solidFill>
                <a:latin typeface="+mn-lt"/>
                <a:ea typeface="+mn-ea"/>
                <a:cs typeface="+mn-cs"/>
              </a:defRPr>
            </a:lvl5pPr>
            <a:lvl6pPr marL="1894637" indent="0" algn="ctr" defTabSz="757855" rtl="0" eaLnBrk="1" latinLnBrk="0" hangingPunct="1">
              <a:lnSpc>
                <a:spcPct val="90000"/>
              </a:lnSpc>
              <a:spcBef>
                <a:spcPts val="414"/>
              </a:spcBef>
              <a:buFont typeface="Arial" panose="020B0604020202020204" pitchFamily="34" charset="0"/>
              <a:buNone/>
              <a:defRPr sz="1326" kern="1200">
                <a:solidFill>
                  <a:schemeClr val="tx1"/>
                </a:solidFill>
                <a:latin typeface="+mn-lt"/>
                <a:ea typeface="+mn-ea"/>
                <a:cs typeface="+mn-cs"/>
              </a:defRPr>
            </a:lvl6pPr>
            <a:lvl7pPr marL="2273564" indent="0" algn="ctr" defTabSz="757855" rtl="0" eaLnBrk="1" latinLnBrk="0" hangingPunct="1">
              <a:lnSpc>
                <a:spcPct val="90000"/>
              </a:lnSpc>
              <a:spcBef>
                <a:spcPts val="414"/>
              </a:spcBef>
              <a:buFont typeface="Arial" panose="020B0604020202020204" pitchFamily="34" charset="0"/>
              <a:buNone/>
              <a:defRPr sz="1326" kern="1200">
                <a:solidFill>
                  <a:schemeClr val="tx1"/>
                </a:solidFill>
                <a:latin typeface="+mn-lt"/>
                <a:ea typeface="+mn-ea"/>
                <a:cs typeface="+mn-cs"/>
              </a:defRPr>
            </a:lvl7pPr>
            <a:lvl8pPr marL="2652492" indent="0" algn="ctr" defTabSz="757855" rtl="0" eaLnBrk="1" latinLnBrk="0" hangingPunct="1">
              <a:lnSpc>
                <a:spcPct val="90000"/>
              </a:lnSpc>
              <a:spcBef>
                <a:spcPts val="414"/>
              </a:spcBef>
              <a:buFont typeface="Arial" panose="020B0604020202020204" pitchFamily="34" charset="0"/>
              <a:buNone/>
              <a:defRPr sz="1326" kern="1200">
                <a:solidFill>
                  <a:schemeClr val="tx1"/>
                </a:solidFill>
                <a:latin typeface="+mn-lt"/>
                <a:ea typeface="+mn-ea"/>
                <a:cs typeface="+mn-cs"/>
              </a:defRPr>
            </a:lvl8pPr>
            <a:lvl9pPr marL="3031419" indent="0" algn="ctr" defTabSz="757855" rtl="0" eaLnBrk="1" latinLnBrk="0" hangingPunct="1">
              <a:lnSpc>
                <a:spcPct val="90000"/>
              </a:lnSpc>
              <a:spcBef>
                <a:spcPts val="414"/>
              </a:spcBef>
              <a:buFont typeface="Arial" panose="020B0604020202020204" pitchFamily="34" charset="0"/>
              <a:buNone/>
              <a:defRPr sz="1326" kern="1200">
                <a:solidFill>
                  <a:schemeClr val="tx1"/>
                </a:solidFill>
                <a:latin typeface="+mn-lt"/>
                <a:ea typeface="+mn-ea"/>
                <a:cs typeface="+mn-cs"/>
              </a:defRPr>
            </a:lvl9pPr>
          </a:lstStyle>
          <a:p>
            <a:pPr algn="l"/>
            <a:r>
              <a:rPr lang="en-US" sz="1200" dirty="0">
                <a:solidFill>
                  <a:schemeClr val="bg1"/>
                </a:solidFill>
                <a:ea typeface="Roboto" panose="02000000000000000000" pitchFamily="2" charset="0"/>
              </a:rPr>
              <a:t>            </a:t>
            </a:r>
            <a:r>
              <a:rPr lang="en-US" sz="1600" dirty="0">
                <a:solidFill>
                  <a:schemeClr val="bg1"/>
                </a:solidFill>
                <a:ea typeface="Roboto" panose="02000000000000000000" pitchFamily="2" charset="0"/>
              </a:rPr>
              <a:t>Learn how to facilitate self-discovery in your clients</a:t>
            </a:r>
          </a:p>
        </p:txBody>
      </p:sp>
      <p:sp>
        <p:nvSpPr>
          <p:cNvPr id="7" name="Subtitle 2">
            <a:extLst>
              <a:ext uri="{FF2B5EF4-FFF2-40B4-BE49-F238E27FC236}">
                <a16:creationId xmlns:a16="http://schemas.microsoft.com/office/drawing/2014/main" id="{B93A87B1-C936-D745-A169-0B4A3C38F7B3}"/>
              </a:ext>
            </a:extLst>
          </p:cNvPr>
          <p:cNvSpPr txBox="1">
            <a:spLocks/>
          </p:cNvSpPr>
          <p:nvPr/>
        </p:nvSpPr>
        <p:spPr>
          <a:xfrm>
            <a:off x="427689" y="359447"/>
            <a:ext cx="6609041" cy="1051423"/>
          </a:xfrm>
          <a:prstGeom prst="rect">
            <a:avLst/>
          </a:prstGeom>
        </p:spPr>
        <p:txBody>
          <a:bodyPr vert="horz" lIns="91440" tIns="45720" rIns="91440" bIns="45720" rtlCol="0">
            <a:noAutofit/>
          </a:bodyPr>
          <a:lstStyle>
            <a:lvl1pPr marL="0" indent="0" algn="ctr" defTabSz="757855" rtl="0" eaLnBrk="1" latinLnBrk="0" hangingPunct="1">
              <a:lnSpc>
                <a:spcPct val="90000"/>
              </a:lnSpc>
              <a:spcBef>
                <a:spcPts val="829"/>
              </a:spcBef>
              <a:buFont typeface="Arial" panose="020B0604020202020204" pitchFamily="34" charset="0"/>
              <a:buNone/>
              <a:defRPr sz="1989" kern="1200">
                <a:solidFill>
                  <a:schemeClr val="tx1"/>
                </a:solidFill>
                <a:latin typeface="+mn-lt"/>
                <a:ea typeface="+mn-ea"/>
                <a:cs typeface="+mn-cs"/>
              </a:defRPr>
            </a:lvl1pPr>
            <a:lvl2pPr marL="378927" indent="0" algn="ctr" defTabSz="757855" rtl="0" eaLnBrk="1" latinLnBrk="0" hangingPunct="1">
              <a:lnSpc>
                <a:spcPct val="90000"/>
              </a:lnSpc>
              <a:spcBef>
                <a:spcPts val="414"/>
              </a:spcBef>
              <a:buFont typeface="Arial" panose="020B0604020202020204" pitchFamily="34" charset="0"/>
              <a:buNone/>
              <a:defRPr sz="1658" kern="1200">
                <a:solidFill>
                  <a:schemeClr val="tx1"/>
                </a:solidFill>
                <a:latin typeface="+mn-lt"/>
                <a:ea typeface="+mn-ea"/>
                <a:cs typeface="+mn-cs"/>
              </a:defRPr>
            </a:lvl2pPr>
            <a:lvl3pPr marL="757855" indent="0" algn="ctr" defTabSz="757855" rtl="0" eaLnBrk="1" latinLnBrk="0" hangingPunct="1">
              <a:lnSpc>
                <a:spcPct val="90000"/>
              </a:lnSpc>
              <a:spcBef>
                <a:spcPts val="414"/>
              </a:spcBef>
              <a:buFont typeface="Arial" panose="020B0604020202020204" pitchFamily="34" charset="0"/>
              <a:buNone/>
              <a:defRPr sz="1492" kern="1200">
                <a:solidFill>
                  <a:schemeClr val="tx1"/>
                </a:solidFill>
                <a:latin typeface="+mn-lt"/>
                <a:ea typeface="+mn-ea"/>
                <a:cs typeface="+mn-cs"/>
              </a:defRPr>
            </a:lvl3pPr>
            <a:lvl4pPr marL="1136782" indent="0" algn="ctr" defTabSz="757855" rtl="0" eaLnBrk="1" latinLnBrk="0" hangingPunct="1">
              <a:lnSpc>
                <a:spcPct val="90000"/>
              </a:lnSpc>
              <a:spcBef>
                <a:spcPts val="414"/>
              </a:spcBef>
              <a:buFont typeface="Arial" panose="020B0604020202020204" pitchFamily="34" charset="0"/>
              <a:buNone/>
              <a:defRPr sz="1326" kern="1200">
                <a:solidFill>
                  <a:schemeClr val="tx1"/>
                </a:solidFill>
                <a:latin typeface="+mn-lt"/>
                <a:ea typeface="+mn-ea"/>
                <a:cs typeface="+mn-cs"/>
              </a:defRPr>
            </a:lvl4pPr>
            <a:lvl5pPr marL="1515709" indent="0" algn="ctr" defTabSz="757855" rtl="0" eaLnBrk="1" latinLnBrk="0" hangingPunct="1">
              <a:lnSpc>
                <a:spcPct val="90000"/>
              </a:lnSpc>
              <a:spcBef>
                <a:spcPts val="414"/>
              </a:spcBef>
              <a:buFont typeface="Arial" panose="020B0604020202020204" pitchFamily="34" charset="0"/>
              <a:buNone/>
              <a:defRPr sz="1326" kern="1200">
                <a:solidFill>
                  <a:schemeClr val="tx1"/>
                </a:solidFill>
                <a:latin typeface="+mn-lt"/>
                <a:ea typeface="+mn-ea"/>
                <a:cs typeface="+mn-cs"/>
              </a:defRPr>
            </a:lvl5pPr>
            <a:lvl6pPr marL="1894637" indent="0" algn="ctr" defTabSz="757855" rtl="0" eaLnBrk="1" latinLnBrk="0" hangingPunct="1">
              <a:lnSpc>
                <a:spcPct val="90000"/>
              </a:lnSpc>
              <a:spcBef>
                <a:spcPts val="414"/>
              </a:spcBef>
              <a:buFont typeface="Arial" panose="020B0604020202020204" pitchFamily="34" charset="0"/>
              <a:buNone/>
              <a:defRPr sz="1326" kern="1200">
                <a:solidFill>
                  <a:schemeClr val="tx1"/>
                </a:solidFill>
                <a:latin typeface="+mn-lt"/>
                <a:ea typeface="+mn-ea"/>
                <a:cs typeface="+mn-cs"/>
              </a:defRPr>
            </a:lvl6pPr>
            <a:lvl7pPr marL="2273564" indent="0" algn="ctr" defTabSz="757855" rtl="0" eaLnBrk="1" latinLnBrk="0" hangingPunct="1">
              <a:lnSpc>
                <a:spcPct val="90000"/>
              </a:lnSpc>
              <a:spcBef>
                <a:spcPts val="414"/>
              </a:spcBef>
              <a:buFont typeface="Arial" panose="020B0604020202020204" pitchFamily="34" charset="0"/>
              <a:buNone/>
              <a:defRPr sz="1326" kern="1200">
                <a:solidFill>
                  <a:schemeClr val="tx1"/>
                </a:solidFill>
                <a:latin typeface="+mn-lt"/>
                <a:ea typeface="+mn-ea"/>
                <a:cs typeface="+mn-cs"/>
              </a:defRPr>
            </a:lvl7pPr>
            <a:lvl8pPr marL="2652492" indent="0" algn="ctr" defTabSz="757855" rtl="0" eaLnBrk="1" latinLnBrk="0" hangingPunct="1">
              <a:lnSpc>
                <a:spcPct val="90000"/>
              </a:lnSpc>
              <a:spcBef>
                <a:spcPts val="414"/>
              </a:spcBef>
              <a:buFont typeface="Arial" panose="020B0604020202020204" pitchFamily="34" charset="0"/>
              <a:buNone/>
              <a:defRPr sz="1326" kern="1200">
                <a:solidFill>
                  <a:schemeClr val="tx1"/>
                </a:solidFill>
                <a:latin typeface="+mn-lt"/>
                <a:ea typeface="+mn-ea"/>
                <a:cs typeface="+mn-cs"/>
              </a:defRPr>
            </a:lvl8pPr>
            <a:lvl9pPr marL="3031419" indent="0" algn="ctr" defTabSz="757855" rtl="0" eaLnBrk="1" latinLnBrk="0" hangingPunct="1">
              <a:lnSpc>
                <a:spcPct val="90000"/>
              </a:lnSpc>
              <a:spcBef>
                <a:spcPts val="414"/>
              </a:spcBef>
              <a:buFont typeface="Arial" panose="020B0604020202020204" pitchFamily="34" charset="0"/>
              <a:buNone/>
              <a:defRPr sz="1326" kern="1200">
                <a:solidFill>
                  <a:schemeClr val="tx1"/>
                </a:solidFill>
                <a:latin typeface="+mn-lt"/>
                <a:ea typeface="+mn-ea"/>
                <a:cs typeface="+mn-cs"/>
              </a:defRPr>
            </a:lvl9pPr>
          </a:lstStyle>
          <a:p>
            <a:pPr algn="l"/>
            <a:r>
              <a:rPr lang="en-US" sz="4000" b="1" dirty="0">
                <a:solidFill>
                  <a:schemeClr val="bg1"/>
                </a:solidFill>
                <a:ea typeface="Roboto" panose="02000000000000000000" pitchFamily="2" charset="0"/>
              </a:rPr>
              <a:t>The Typing Workshop</a:t>
            </a:r>
            <a:endParaRPr lang="en-US" sz="4000" dirty="0">
              <a:solidFill>
                <a:schemeClr val="bg1"/>
              </a:solidFill>
              <a:ea typeface="Roboto" panose="02000000000000000000" pitchFamily="2" charset="0"/>
            </a:endParaRPr>
          </a:p>
        </p:txBody>
      </p:sp>
      <p:sp>
        <p:nvSpPr>
          <p:cNvPr id="21" name="TextBox 20">
            <a:extLst>
              <a:ext uri="{FF2B5EF4-FFF2-40B4-BE49-F238E27FC236}">
                <a16:creationId xmlns:a16="http://schemas.microsoft.com/office/drawing/2014/main" id="{C9AEA972-0380-654D-8E09-1B57B893EB0D}"/>
              </a:ext>
            </a:extLst>
          </p:cNvPr>
          <p:cNvSpPr txBox="1"/>
          <p:nvPr/>
        </p:nvSpPr>
        <p:spPr>
          <a:xfrm>
            <a:off x="2838451" y="9112243"/>
            <a:ext cx="4740274" cy="1892826"/>
          </a:xfrm>
          <a:prstGeom prst="rect">
            <a:avLst/>
          </a:prstGeom>
          <a:noFill/>
        </p:spPr>
        <p:txBody>
          <a:bodyPr wrap="square" rtlCol="0">
            <a:spAutoFit/>
          </a:bodyPr>
          <a:lstStyle/>
          <a:p>
            <a:r>
              <a:rPr lang="en-ZA" b="1" dirty="0">
                <a:solidFill>
                  <a:srgbClr val="15606F"/>
                </a:solidFill>
              </a:rPr>
              <a:t>               14 – 16 August &amp; 5 – </a:t>
            </a:r>
            <a:r>
              <a:rPr lang="en-ZA" b="1">
                <a:solidFill>
                  <a:srgbClr val="15606F"/>
                </a:solidFill>
              </a:rPr>
              <a:t>6 September 2026</a:t>
            </a:r>
            <a:endParaRPr lang="en-ZA" b="1" dirty="0">
              <a:solidFill>
                <a:srgbClr val="15606F"/>
              </a:solidFill>
            </a:endParaRPr>
          </a:p>
          <a:p>
            <a:pPr algn="l"/>
            <a:endParaRPr lang="en-ZA" sz="900" b="1" dirty="0">
              <a:solidFill>
                <a:srgbClr val="15606F"/>
              </a:solidFill>
            </a:endParaRPr>
          </a:p>
          <a:p>
            <a:pPr algn="l"/>
            <a:r>
              <a:rPr lang="en-ZA" sz="900" b="1" dirty="0">
                <a:solidFill>
                  <a:srgbClr val="15606F"/>
                </a:solidFill>
              </a:rPr>
              <a:t>Standard Rate: </a:t>
            </a:r>
            <a:r>
              <a:rPr lang="en-ZA" sz="900" b="1" i="0" u="none" strike="noStrike" baseline="0" dirty="0">
                <a:solidFill>
                  <a:srgbClr val="15606F"/>
                </a:solidFill>
              </a:rPr>
              <a:t>R12000.00</a:t>
            </a:r>
          </a:p>
          <a:p>
            <a:r>
              <a:rPr lang="en-US" sz="900" b="1" dirty="0">
                <a:solidFill>
                  <a:srgbClr val="15606F"/>
                </a:solidFill>
              </a:rPr>
              <a:t>Lower Rate: R9000.00</a:t>
            </a:r>
          </a:p>
          <a:p>
            <a:r>
              <a:rPr lang="en-US" sz="900" b="1" i="0" u="none" strike="noStrike" baseline="0" dirty="0">
                <a:solidFill>
                  <a:srgbClr val="15606F"/>
                </a:solidFill>
              </a:rPr>
              <a:t>Supporter Rate</a:t>
            </a:r>
            <a:r>
              <a:rPr lang="en-US" sz="900" b="1" dirty="0">
                <a:solidFill>
                  <a:srgbClr val="15606F"/>
                </a:solidFill>
              </a:rPr>
              <a:t>: R15000.00</a:t>
            </a:r>
            <a:endParaRPr lang="en-US" sz="900" b="1" i="0" u="none" strike="noStrike" baseline="0" dirty="0">
              <a:solidFill>
                <a:srgbClr val="15606F"/>
              </a:solidFill>
            </a:endParaRPr>
          </a:p>
          <a:p>
            <a:r>
              <a:rPr lang="en-US" sz="900" b="1" dirty="0">
                <a:solidFill>
                  <a:srgbClr val="15606F"/>
                </a:solidFill>
              </a:rPr>
              <a:t>International Rate: </a:t>
            </a:r>
            <a:r>
              <a:rPr lang="en-ZA" sz="900" b="1" i="0" u="none" strike="noStrike" baseline="0" dirty="0">
                <a:solidFill>
                  <a:srgbClr val="15606F"/>
                </a:solidFill>
              </a:rPr>
              <a:t>€820.00, $885.00</a:t>
            </a:r>
          </a:p>
          <a:p>
            <a:endParaRPr lang="en-ZA" sz="900" b="1" dirty="0">
              <a:solidFill>
                <a:srgbClr val="15606F"/>
              </a:solidFill>
            </a:endParaRPr>
          </a:p>
          <a:p>
            <a:pPr algn="just"/>
            <a:r>
              <a:rPr lang="en-US" sz="900" b="1" dirty="0">
                <a:solidFill>
                  <a:srgbClr val="15606F"/>
                </a:solidFill>
              </a:rPr>
              <a:t>DIVERSITY SCHOLARSHIPS are available through the EPTP Scholarship Fund. </a:t>
            </a:r>
          </a:p>
          <a:p>
            <a:pPr algn="just"/>
            <a:r>
              <a:rPr lang="en-US" sz="900" b="1" dirty="0">
                <a:solidFill>
                  <a:srgbClr val="15606F"/>
                </a:solidFill>
              </a:rPr>
              <a:t>For details or further information regarding financial limitation, contact Suzette on </a:t>
            </a:r>
          </a:p>
          <a:p>
            <a:pPr algn="just"/>
            <a:r>
              <a:rPr lang="en-US" sz="900" b="1" dirty="0">
                <a:solidFill>
                  <a:srgbClr val="15606F"/>
                </a:solidFill>
              </a:rPr>
              <a:t>WhatsApp: +27 79 6972558 or </a:t>
            </a:r>
            <a:r>
              <a:rPr lang="en-US" sz="900" dirty="0">
                <a:hlinkClick r:id="rId4"/>
              </a:rPr>
              <a:t>suzette@enneagramsa.co.za</a:t>
            </a:r>
            <a:endParaRPr lang="en-ZA" sz="900" b="1" dirty="0">
              <a:solidFill>
                <a:srgbClr val="15606F"/>
              </a:solidFill>
            </a:endParaRPr>
          </a:p>
          <a:p>
            <a:endParaRPr lang="en-ZA" sz="900" b="1" dirty="0">
              <a:solidFill>
                <a:srgbClr val="15606F"/>
              </a:solidFill>
            </a:endParaRPr>
          </a:p>
          <a:p>
            <a:endParaRPr lang="en-ZA" sz="900" dirty="0">
              <a:solidFill>
                <a:srgbClr val="15606F"/>
              </a:solidFill>
            </a:endParaRPr>
          </a:p>
        </p:txBody>
      </p:sp>
      <p:sp>
        <p:nvSpPr>
          <p:cNvPr id="11" name="TextBox 10">
            <a:extLst>
              <a:ext uri="{FF2B5EF4-FFF2-40B4-BE49-F238E27FC236}">
                <a16:creationId xmlns:a16="http://schemas.microsoft.com/office/drawing/2014/main" id="{DCCB252F-A273-294E-AD15-906FCA33819A}"/>
              </a:ext>
            </a:extLst>
          </p:cNvPr>
          <p:cNvSpPr txBox="1"/>
          <p:nvPr/>
        </p:nvSpPr>
        <p:spPr>
          <a:xfrm>
            <a:off x="152347" y="1547329"/>
            <a:ext cx="5043531" cy="276999"/>
          </a:xfrm>
          <a:prstGeom prst="rect">
            <a:avLst/>
          </a:prstGeom>
          <a:noFill/>
        </p:spPr>
        <p:txBody>
          <a:bodyPr wrap="square" rtlCol="0">
            <a:spAutoFit/>
          </a:bodyPr>
          <a:lstStyle/>
          <a:p>
            <a:pPr algn="r"/>
            <a:r>
              <a:rPr lang="en-US" sz="1100" i="1" dirty="0">
                <a:solidFill>
                  <a:schemeClr val="bg1"/>
                </a:solidFill>
              </a:rPr>
              <a:t>  </a:t>
            </a:r>
            <a:r>
              <a:rPr lang="en-US" sz="1200" i="1" dirty="0">
                <a:solidFill>
                  <a:schemeClr val="bg1"/>
                </a:solidFill>
              </a:rPr>
              <a:t>14 – 16 August 2026 &amp; 5 – 6 September 2026 (28 hours)</a:t>
            </a:r>
            <a:endParaRPr sz="1200" i="1" dirty="0">
              <a:solidFill>
                <a:schemeClr val="bg1"/>
              </a:solidFill>
            </a:endParaRPr>
          </a:p>
        </p:txBody>
      </p:sp>
      <p:pic>
        <p:nvPicPr>
          <p:cNvPr id="2" name="Picture 1">
            <a:extLst>
              <a:ext uri="{FF2B5EF4-FFF2-40B4-BE49-F238E27FC236}">
                <a16:creationId xmlns:a16="http://schemas.microsoft.com/office/drawing/2014/main" id="{433D44CD-3D8B-0A5C-CB88-CACD435678ED}"/>
              </a:ext>
            </a:extLst>
          </p:cNvPr>
          <p:cNvPicPr>
            <a:picLocks noChangeAspect="1"/>
          </p:cNvPicPr>
          <p:nvPr/>
        </p:nvPicPr>
        <p:blipFill rotWithShape="1">
          <a:blip r:embed="rId5"/>
          <a:srcRect l="13903" r="23083"/>
          <a:stretch/>
        </p:blipFill>
        <p:spPr>
          <a:xfrm>
            <a:off x="254610" y="2473189"/>
            <a:ext cx="1672687" cy="2304790"/>
          </a:xfrm>
          <a:prstGeom prst="rect">
            <a:avLst/>
          </a:prstGeom>
        </p:spPr>
      </p:pic>
      <p:pic>
        <p:nvPicPr>
          <p:cNvPr id="8" name="Picture 7">
            <a:extLst>
              <a:ext uri="{FF2B5EF4-FFF2-40B4-BE49-F238E27FC236}">
                <a16:creationId xmlns:a16="http://schemas.microsoft.com/office/drawing/2014/main" id="{6E56CE0D-B6DF-BDBA-CC11-6733A1D3FECF}"/>
              </a:ext>
            </a:extLst>
          </p:cNvPr>
          <p:cNvPicPr>
            <a:picLocks noChangeAspect="1"/>
          </p:cNvPicPr>
          <p:nvPr/>
        </p:nvPicPr>
        <p:blipFill rotWithShape="1">
          <a:blip r:embed="rId6"/>
          <a:srcRect l="37310" t="20632" r="12114" b="24863"/>
          <a:stretch/>
        </p:blipFill>
        <p:spPr>
          <a:xfrm>
            <a:off x="-1" y="7107595"/>
            <a:ext cx="3263560" cy="3715980"/>
          </a:xfrm>
          <a:prstGeom prst="rect">
            <a:avLst/>
          </a:prstGeom>
        </p:spPr>
      </p:pic>
      <p:sp>
        <p:nvSpPr>
          <p:cNvPr id="10" name="TextBox 9">
            <a:extLst>
              <a:ext uri="{FF2B5EF4-FFF2-40B4-BE49-F238E27FC236}">
                <a16:creationId xmlns:a16="http://schemas.microsoft.com/office/drawing/2014/main" id="{72742427-5FD2-50FC-D429-A4E28C23339C}"/>
              </a:ext>
            </a:extLst>
          </p:cNvPr>
          <p:cNvSpPr txBox="1"/>
          <p:nvPr/>
        </p:nvSpPr>
        <p:spPr>
          <a:xfrm>
            <a:off x="254610" y="5345800"/>
            <a:ext cx="2026123" cy="1615827"/>
          </a:xfrm>
          <a:prstGeom prst="rect">
            <a:avLst/>
          </a:prstGeom>
          <a:noFill/>
        </p:spPr>
        <p:txBody>
          <a:bodyPr wrap="square" rtlCol="0">
            <a:spAutoFit/>
          </a:bodyPr>
          <a:lstStyle/>
          <a:p>
            <a:r>
              <a:rPr lang="en-ZA" sz="900" b="1" dirty="0">
                <a:solidFill>
                  <a:srgbClr val="15606F"/>
                </a:solidFill>
              </a:rPr>
              <a:t>Suzette Fischer is the associated trainer of The Narrative Enneagram </a:t>
            </a:r>
            <a:r>
              <a:rPr lang="en-ZA" sz="900" b="1">
                <a:solidFill>
                  <a:srgbClr val="15606F"/>
                </a:solidFill>
              </a:rPr>
              <a:t>(TNE) in </a:t>
            </a:r>
            <a:r>
              <a:rPr lang="en-ZA" sz="900" b="1" dirty="0">
                <a:solidFill>
                  <a:srgbClr val="15606F"/>
                </a:solidFill>
              </a:rPr>
              <a:t>South Africa. She has journeyed, studied and practices the Enneagram since 2000.</a:t>
            </a:r>
          </a:p>
          <a:p>
            <a:endParaRPr lang="en-ZA" sz="900" b="1" dirty="0">
              <a:solidFill>
                <a:srgbClr val="15606F"/>
              </a:solidFill>
            </a:endParaRPr>
          </a:p>
          <a:p>
            <a:r>
              <a:rPr lang="en-ZA" sz="900" b="1" dirty="0">
                <a:solidFill>
                  <a:srgbClr val="15606F"/>
                </a:solidFill>
              </a:rPr>
              <a:t>She is spiritual director and has taught the Enneagram in South Africa, Malawi and Namibia since 2003.</a:t>
            </a:r>
          </a:p>
          <a:p>
            <a:endParaRPr lang="en-ZA" sz="900" b="1" dirty="0">
              <a:solidFill>
                <a:srgbClr val="15606F"/>
              </a:solidFill>
            </a:endParaRPr>
          </a:p>
          <a:p>
            <a:r>
              <a:rPr lang="en-ZA" sz="900" b="1" dirty="0">
                <a:solidFill>
                  <a:srgbClr val="15606F"/>
                </a:solidFill>
                <a:hlinkClick r:id="rId7"/>
              </a:rPr>
              <a:t>www.enneagramsa.co.za</a:t>
            </a:r>
            <a:r>
              <a:rPr lang="en-ZA" sz="900" b="1" dirty="0">
                <a:solidFill>
                  <a:srgbClr val="15606F"/>
                </a:solidFill>
              </a:rPr>
              <a:t> </a:t>
            </a:r>
            <a:endParaRPr sz="900" dirty="0"/>
          </a:p>
        </p:txBody>
      </p:sp>
      <p:pic>
        <p:nvPicPr>
          <p:cNvPr id="12" name="Picture 11">
            <a:extLst>
              <a:ext uri="{FF2B5EF4-FFF2-40B4-BE49-F238E27FC236}">
                <a16:creationId xmlns:a16="http://schemas.microsoft.com/office/drawing/2014/main" id="{D0594DA4-A29B-56C4-46BD-6682A9399BA3}"/>
              </a:ext>
            </a:extLst>
          </p:cNvPr>
          <p:cNvPicPr>
            <a:picLocks noChangeAspect="1"/>
          </p:cNvPicPr>
          <p:nvPr/>
        </p:nvPicPr>
        <p:blipFill>
          <a:blip r:embed="rId8"/>
          <a:stretch>
            <a:fillRect/>
          </a:stretch>
        </p:blipFill>
        <p:spPr>
          <a:xfrm>
            <a:off x="378671" y="4979760"/>
            <a:ext cx="1778000" cy="342900"/>
          </a:xfrm>
          <a:prstGeom prst="rect">
            <a:avLst/>
          </a:prstGeom>
        </p:spPr>
      </p:pic>
      <p:sp>
        <p:nvSpPr>
          <p:cNvPr id="19" name="TextBox 18">
            <a:extLst>
              <a:ext uri="{FF2B5EF4-FFF2-40B4-BE49-F238E27FC236}">
                <a16:creationId xmlns:a16="http://schemas.microsoft.com/office/drawing/2014/main" id="{5D8A841B-A48F-D69A-96C0-851C59E8011A}"/>
              </a:ext>
            </a:extLst>
          </p:cNvPr>
          <p:cNvSpPr txBox="1"/>
          <p:nvPr/>
        </p:nvSpPr>
        <p:spPr>
          <a:xfrm>
            <a:off x="2454508" y="2241730"/>
            <a:ext cx="2953015" cy="400110"/>
          </a:xfrm>
          <a:prstGeom prst="rect">
            <a:avLst/>
          </a:prstGeom>
          <a:noFill/>
        </p:spPr>
        <p:txBody>
          <a:bodyPr wrap="square">
            <a:spAutoFit/>
          </a:bodyPr>
          <a:lstStyle/>
          <a:p>
            <a:r>
              <a:rPr lang="en-US" sz="2000" b="1" dirty="0">
                <a:solidFill>
                  <a:srgbClr val="15606F"/>
                </a:solidFill>
              </a:rPr>
              <a:t>Purpose and Objectives</a:t>
            </a:r>
          </a:p>
        </p:txBody>
      </p:sp>
      <p:sp>
        <p:nvSpPr>
          <p:cNvPr id="20" name="TextBox 19">
            <a:extLst>
              <a:ext uri="{FF2B5EF4-FFF2-40B4-BE49-F238E27FC236}">
                <a16:creationId xmlns:a16="http://schemas.microsoft.com/office/drawing/2014/main" id="{482C3483-BA7E-1F94-CAF5-7A333FE8259E}"/>
              </a:ext>
            </a:extLst>
          </p:cNvPr>
          <p:cNvSpPr txBox="1"/>
          <p:nvPr/>
        </p:nvSpPr>
        <p:spPr>
          <a:xfrm>
            <a:off x="2519746" y="2704744"/>
            <a:ext cx="4516984" cy="2192908"/>
          </a:xfrm>
          <a:prstGeom prst="rect">
            <a:avLst/>
          </a:prstGeom>
          <a:noFill/>
        </p:spPr>
        <p:txBody>
          <a:bodyPr wrap="square" rtlCol="0">
            <a:spAutoFit/>
          </a:bodyPr>
          <a:lstStyle/>
          <a:p>
            <a:pPr algn="just"/>
            <a:r>
              <a:rPr lang="en-ZA" sz="1050" dirty="0">
                <a:solidFill>
                  <a:srgbClr val="15606F"/>
                </a:solidFill>
              </a:rPr>
              <a:t>The overall purpose of this Typing Workshop is to help clients discover what motivates patterns of thinking, feeling and behaving. </a:t>
            </a:r>
          </a:p>
          <a:p>
            <a:pPr algn="just"/>
            <a:endParaRPr lang="en-ZA" sz="1050" dirty="0">
              <a:solidFill>
                <a:srgbClr val="15606F"/>
              </a:solidFill>
            </a:endParaRPr>
          </a:p>
          <a:p>
            <a:pPr algn="just"/>
            <a:r>
              <a:rPr lang="en-ZA" sz="1050" dirty="0">
                <a:solidFill>
                  <a:srgbClr val="15606F"/>
                </a:solidFill>
              </a:rPr>
              <a:t>Type cannot be determined from external behaviours but only from a deeper understanding of focus of attention, underlying motivations and lived experience. From neuroscience we know that learning through experience rather than being given an insight is hugely impactful in creating new neural pathways that transform rather than merely inform.</a:t>
            </a:r>
          </a:p>
          <a:p>
            <a:pPr algn="just"/>
            <a:endParaRPr lang="en-ZA" sz="1050" dirty="0">
              <a:solidFill>
                <a:srgbClr val="15606F"/>
              </a:solidFill>
            </a:endParaRPr>
          </a:p>
          <a:p>
            <a:pPr algn="just"/>
            <a:r>
              <a:rPr lang="en-ZA" sz="1050" dirty="0">
                <a:solidFill>
                  <a:srgbClr val="15606F"/>
                </a:solidFill>
              </a:rPr>
              <a:t>Our training methods will include short panels, practice sessions on type interviewing, panel leadership and self-observation, type group exercises, typing process demonstrations, brief lectures, script development and practice interviews with volunteers from the community.</a:t>
            </a:r>
            <a:endParaRPr sz="1050" dirty="0"/>
          </a:p>
        </p:txBody>
      </p:sp>
      <p:pic>
        <p:nvPicPr>
          <p:cNvPr id="23" name="Picture 22">
            <a:extLst>
              <a:ext uri="{FF2B5EF4-FFF2-40B4-BE49-F238E27FC236}">
                <a16:creationId xmlns:a16="http://schemas.microsoft.com/office/drawing/2014/main" id="{540324CA-F67E-B18F-68AE-B70067C20B85}"/>
              </a:ext>
            </a:extLst>
          </p:cNvPr>
          <p:cNvPicPr>
            <a:picLocks noChangeAspect="1"/>
          </p:cNvPicPr>
          <p:nvPr/>
        </p:nvPicPr>
        <p:blipFill rotWithShape="1">
          <a:blip r:embed="rId9"/>
          <a:srcRect l="2759" t="51013" r="5616" b="37723"/>
          <a:stretch/>
        </p:blipFill>
        <p:spPr>
          <a:xfrm>
            <a:off x="2417667" y="7073791"/>
            <a:ext cx="4948307" cy="307584"/>
          </a:xfrm>
          <a:prstGeom prst="rect">
            <a:avLst/>
          </a:prstGeom>
        </p:spPr>
      </p:pic>
      <p:pic>
        <p:nvPicPr>
          <p:cNvPr id="24" name="Picture 23">
            <a:extLst>
              <a:ext uri="{FF2B5EF4-FFF2-40B4-BE49-F238E27FC236}">
                <a16:creationId xmlns:a16="http://schemas.microsoft.com/office/drawing/2014/main" id="{DFB9CE08-46B5-C26A-FDA3-EA554586D3B7}"/>
              </a:ext>
            </a:extLst>
          </p:cNvPr>
          <p:cNvPicPr>
            <a:picLocks noChangeAspect="1"/>
          </p:cNvPicPr>
          <p:nvPr/>
        </p:nvPicPr>
        <p:blipFill>
          <a:blip r:embed="rId10"/>
          <a:stretch>
            <a:fillRect/>
          </a:stretch>
        </p:blipFill>
        <p:spPr>
          <a:xfrm>
            <a:off x="2417667" y="7543546"/>
            <a:ext cx="1586494" cy="1394192"/>
          </a:xfrm>
          <a:prstGeom prst="rect">
            <a:avLst/>
          </a:prstGeom>
        </p:spPr>
      </p:pic>
      <p:sp>
        <p:nvSpPr>
          <p:cNvPr id="25" name="TextBox 24">
            <a:extLst>
              <a:ext uri="{FF2B5EF4-FFF2-40B4-BE49-F238E27FC236}">
                <a16:creationId xmlns:a16="http://schemas.microsoft.com/office/drawing/2014/main" id="{B8335E0C-4EFB-CBA2-9AEE-E9202FB30BE6}"/>
              </a:ext>
            </a:extLst>
          </p:cNvPr>
          <p:cNvSpPr txBox="1"/>
          <p:nvPr/>
        </p:nvSpPr>
        <p:spPr>
          <a:xfrm>
            <a:off x="2717576" y="9101852"/>
            <a:ext cx="1348522" cy="400110"/>
          </a:xfrm>
          <a:prstGeom prst="rect">
            <a:avLst/>
          </a:prstGeom>
          <a:noFill/>
        </p:spPr>
        <p:txBody>
          <a:bodyPr wrap="square">
            <a:spAutoFit/>
          </a:bodyPr>
          <a:lstStyle/>
          <a:p>
            <a:r>
              <a:rPr lang="en-US" sz="2000" b="1" dirty="0">
                <a:solidFill>
                  <a:srgbClr val="15606F"/>
                </a:solidFill>
              </a:rPr>
              <a:t>DATES:</a:t>
            </a:r>
          </a:p>
        </p:txBody>
      </p:sp>
      <p:pic>
        <p:nvPicPr>
          <p:cNvPr id="26" name="Picture 25">
            <a:extLst>
              <a:ext uri="{FF2B5EF4-FFF2-40B4-BE49-F238E27FC236}">
                <a16:creationId xmlns:a16="http://schemas.microsoft.com/office/drawing/2014/main" id="{8C8DC20F-E160-5EA0-B383-0FFEB50E0C1B}"/>
              </a:ext>
            </a:extLst>
          </p:cNvPr>
          <p:cNvPicPr>
            <a:picLocks noChangeAspect="1"/>
          </p:cNvPicPr>
          <p:nvPr/>
        </p:nvPicPr>
        <p:blipFill>
          <a:blip r:embed="rId10"/>
          <a:stretch>
            <a:fillRect/>
          </a:stretch>
        </p:blipFill>
        <p:spPr>
          <a:xfrm>
            <a:off x="4107569" y="7543546"/>
            <a:ext cx="1586494" cy="1394192"/>
          </a:xfrm>
          <a:prstGeom prst="rect">
            <a:avLst/>
          </a:prstGeom>
        </p:spPr>
      </p:pic>
      <p:pic>
        <p:nvPicPr>
          <p:cNvPr id="27" name="Picture 26">
            <a:extLst>
              <a:ext uri="{FF2B5EF4-FFF2-40B4-BE49-F238E27FC236}">
                <a16:creationId xmlns:a16="http://schemas.microsoft.com/office/drawing/2014/main" id="{0DC0B660-5A65-E902-23C3-956C9AD390C0}"/>
              </a:ext>
            </a:extLst>
          </p:cNvPr>
          <p:cNvPicPr>
            <a:picLocks noChangeAspect="1"/>
          </p:cNvPicPr>
          <p:nvPr/>
        </p:nvPicPr>
        <p:blipFill>
          <a:blip r:embed="rId10"/>
          <a:stretch>
            <a:fillRect/>
          </a:stretch>
        </p:blipFill>
        <p:spPr>
          <a:xfrm>
            <a:off x="5790716" y="7543546"/>
            <a:ext cx="1586494" cy="1394192"/>
          </a:xfrm>
          <a:prstGeom prst="rect">
            <a:avLst/>
          </a:prstGeom>
        </p:spPr>
      </p:pic>
      <p:sp>
        <p:nvSpPr>
          <p:cNvPr id="28" name="TextBox 27">
            <a:extLst>
              <a:ext uri="{FF2B5EF4-FFF2-40B4-BE49-F238E27FC236}">
                <a16:creationId xmlns:a16="http://schemas.microsoft.com/office/drawing/2014/main" id="{0C692680-DACB-5CF9-93C7-66D670CA061F}"/>
              </a:ext>
            </a:extLst>
          </p:cNvPr>
          <p:cNvSpPr txBox="1"/>
          <p:nvPr/>
        </p:nvSpPr>
        <p:spPr>
          <a:xfrm>
            <a:off x="3334216" y="7048816"/>
            <a:ext cx="3133199" cy="338554"/>
          </a:xfrm>
          <a:prstGeom prst="rect">
            <a:avLst/>
          </a:prstGeom>
          <a:noFill/>
        </p:spPr>
        <p:txBody>
          <a:bodyPr wrap="square">
            <a:spAutoFit/>
          </a:bodyPr>
          <a:lstStyle/>
          <a:p>
            <a:pPr algn="ctr"/>
            <a:r>
              <a:rPr lang="en-US" sz="1600" b="1" dirty="0">
                <a:solidFill>
                  <a:schemeClr val="bg1"/>
                </a:solidFill>
              </a:rPr>
              <a:t>The key objectives are to:</a:t>
            </a:r>
          </a:p>
        </p:txBody>
      </p:sp>
      <p:sp>
        <p:nvSpPr>
          <p:cNvPr id="29" name="TextBox 28">
            <a:extLst>
              <a:ext uri="{FF2B5EF4-FFF2-40B4-BE49-F238E27FC236}">
                <a16:creationId xmlns:a16="http://schemas.microsoft.com/office/drawing/2014/main" id="{0BEECC56-42FD-FF1E-8F32-F67775DC76CF}"/>
              </a:ext>
            </a:extLst>
          </p:cNvPr>
          <p:cNvSpPr txBox="1"/>
          <p:nvPr/>
        </p:nvSpPr>
        <p:spPr>
          <a:xfrm>
            <a:off x="2520637" y="7907715"/>
            <a:ext cx="1357408" cy="784830"/>
          </a:xfrm>
          <a:prstGeom prst="rect">
            <a:avLst/>
          </a:prstGeom>
          <a:noFill/>
        </p:spPr>
        <p:txBody>
          <a:bodyPr wrap="square" rtlCol="0">
            <a:spAutoFit/>
          </a:bodyPr>
          <a:lstStyle/>
          <a:p>
            <a:pPr algn="ctr"/>
            <a:r>
              <a:rPr lang="en-ZA" sz="900" b="1" dirty="0">
                <a:solidFill>
                  <a:srgbClr val="15606F"/>
                </a:solidFill>
              </a:rPr>
              <a:t>To learn how to conduct</a:t>
            </a:r>
          </a:p>
          <a:p>
            <a:pPr algn="ctr"/>
            <a:r>
              <a:rPr lang="en-ZA" sz="900" b="1" dirty="0">
                <a:solidFill>
                  <a:srgbClr val="15606F"/>
                </a:solidFill>
              </a:rPr>
              <a:t>typing interviews using</a:t>
            </a:r>
          </a:p>
          <a:p>
            <a:pPr algn="ctr"/>
            <a:r>
              <a:rPr lang="en-ZA" sz="900" b="1" dirty="0">
                <a:solidFill>
                  <a:srgbClr val="15606F"/>
                </a:solidFill>
              </a:rPr>
              <a:t>The Narrative Enneagram</a:t>
            </a:r>
          </a:p>
          <a:p>
            <a:pPr algn="ctr"/>
            <a:r>
              <a:rPr lang="en-ZA" sz="900" b="1" dirty="0">
                <a:solidFill>
                  <a:srgbClr val="15606F"/>
                </a:solidFill>
              </a:rPr>
              <a:t>inquiry method.</a:t>
            </a:r>
            <a:endParaRPr sz="900" dirty="0"/>
          </a:p>
        </p:txBody>
      </p:sp>
      <p:sp>
        <p:nvSpPr>
          <p:cNvPr id="30" name="TextBox 29">
            <a:extLst>
              <a:ext uri="{FF2B5EF4-FFF2-40B4-BE49-F238E27FC236}">
                <a16:creationId xmlns:a16="http://schemas.microsoft.com/office/drawing/2014/main" id="{B229BDE5-C9B5-76D7-74CD-28616BBF7225}"/>
              </a:ext>
            </a:extLst>
          </p:cNvPr>
          <p:cNvSpPr txBox="1"/>
          <p:nvPr/>
        </p:nvSpPr>
        <p:spPr>
          <a:xfrm>
            <a:off x="4225612" y="7917240"/>
            <a:ext cx="1357408" cy="646331"/>
          </a:xfrm>
          <a:prstGeom prst="rect">
            <a:avLst/>
          </a:prstGeom>
          <a:noFill/>
        </p:spPr>
        <p:txBody>
          <a:bodyPr wrap="square" rtlCol="0">
            <a:spAutoFit/>
          </a:bodyPr>
          <a:lstStyle/>
          <a:p>
            <a:pPr algn="ctr"/>
            <a:r>
              <a:rPr lang="en-ZA" sz="900" b="1" dirty="0">
                <a:solidFill>
                  <a:srgbClr val="15606F"/>
                </a:solidFill>
              </a:rPr>
              <a:t>To learn how to lead a</a:t>
            </a:r>
          </a:p>
          <a:p>
            <a:pPr algn="ctr"/>
            <a:r>
              <a:rPr lang="en-ZA" sz="900" b="1" dirty="0">
                <a:solidFill>
                  <a:srgbClr val="15606F"/>
                </a:solidFill>
              </a:rPr>
              <a:t>panel in the way of</a:t>
            </a:r>
          </a:p>
          <a:p>
            <a:pPr algn="ctr"/>
            <a:r>
              <a:rPr lang="en-ZA" sz="900" b="1" dirty="0">
                <a:solidFill>
                  <a:srgbClr val="15606F"/>
                </a:solidFill>
              </a:rPr>
              <a:t>The Narrative Enneagram.</a:t>
            </a:r>
            <a:endParaRPr sz="900" dirty="0"/>
          </a:p>
        </p:txBody>
      </p:sp>
      <p:sp>
        <p:nvSpPr>
          <p:cNvPr id="31" name="TextBox 30">
            <a:extLst>
              <a:ext uri="{FF2B5EF4-FFF2-40B4-BE49-F238E27FC236}">
                <a16:creationId xmlns:a16="http://schemas.microsoft.com/office/drawing/2014/main" id="{796EBA9D-A732-094D-F5BF-F0B50617DD33}"/>
              </a:ext>
            </a:extLst>
          </p:cNvPr>
          <p:cNvSpPr txBox="1"/>
          <p:nvPr/>
        </p:nvSpPr>
        <p:spPr>
          <a:xfrm>
            <a:off x="5905259" y="7682979"/>
            <a:ext cx="1357408" cy="1200329"/>
          </a:xfrm>
          <a:prstGeom prst="rect">
            <a:avLst/>
          </a:prstGeom>
          <a:noFill/>
        </p:spPr>
        <p:txBody>
          <a:bodyPr wrap="square" rtlCol="0">
            <a:spAutoFit/>
          </a:bodyPr>
          <a:lstStyle/>
          <a:p>
            <a:pPr algn="ctr"/>
            <a:r>
              <a:rPr lang="en-ZA" sz="900" b="1" dirty="0">
                <a:solidFill>
                  <a:srgbClr val="15606F"/>
                </a:solidFill>
              </a:rPr>
              <a:t>To create a deep and</a:t>
            </a:r>
          </a:p>
          <a:p>
            <a:pPr algn="ctr"/>
            <a:r>
              <a:rPr lang="en-ZA" sz="900" b="1" dirty="0">
                <a:solidFill>
                  <a:srgbClr val="15606F"/>
                </a:solidFill>
              </a:rPr>
              <a:t>compassionate</a:t>
            </a:r>
          </a:p>
          <a:p>
            <a:pPr algn="ctr"/>
            <a:r>
              <a:rPr lang="en-ZA" sz="900" b="1" dirty="0">
                <a:solidFill>
                  <a:srgbClr val="15606F"/>
                </a:solidFill>
              </a:rPr>
              <a:t>understanding of –</a:t>
            </a:r>
          </a:p>
          <a:p>
            <a:pPr algn="ctr"/>
            <a:r>
              <a:rPr lang="en-ZA" sz="900" b="1" dirty="0">
                <a:solidFill>
                  <a:srgbClr val="15606F"/>
                </a:solidFill>
              </a:rPr>
              <a:t>and respect for –the</a:t>
            </a:r>
          </a:p>
          <a:p>
            <a:pPr algn="ctr"/>
            <a:r>
              <a:rPr lang="en-ZA" sz="900" b="1" dirty="0">
                <a:solidFill>
                  <a:srgbClr val="15606F"/>
                </a:solidFill>
              </a:rPr>
              <a:t>complexity of type and</a:t>
            </a:r>
          </a:p>
          <a:p>
            <a:pPr algn="ctr"/>
            <a:r>
              <a:rPr lang="en-ZA" sz="900" b="1" dirty="0">
                <a:solidFill>
                  <a:srgbClr val="15606F"/>
                </a:solidFill>
              </a:rPr>
              <a:t>the keys to differentiating</a:t>
            </a:r>
          </a:p>
          <a:p>
            <a:pPr algn="ctr"/>
            <a:r>
              <a:rPr lang="en-ZA" sz="900" b="1" dirty="0">
                <a:solidFill>
                  <a:srgbClr val="15606F"/>
                </a:solidFill>
              </a:rPr>
              <a:t>one type from another.</a:t>
            </a:r>
            <a:endParaRPr sz="900" dirty="0"/>
          </a:p>
        </p:txBody>
      </p:sp>
      <p:sp>
        <p:nvSpPr>
          <p:cNvPr id="32" name="Oval 31">
            <a:extLst>
              <a:ext uri="{FF2B5EF4-FFF2-40B4-BE49-F238E27FC236}">
                <a16:creationId xmlns:a16="http://schemas.microsoft.com/office/drawing/2014/main" id="{5AC9388F-B374-8502-A0D4-C4932B1537CC}"/>
              </a:ext>
            </a:extLst>
          </p:cNvPr>
          <p:cNvSpPr/>
          <p:nvPr/>
        </p:nvSpPr>
        <p:spPr>
          <a:xfrm>
            <a:off x="3076575" y="7448050"/>
            <a:ext cx="267293" cy="267293"/>
          </a:xfrm>
          <a:prstGeom prst="ellipse">
            <a:avLst/>
          </a:prstGeom>
          <a:solidFill>
            <a:srgbClr val="1560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CD89615F-A04B-578E-37F5-D3BC6AC2EF9B}"/>
              </a:ext>
            </a:extLst>
          </p:cNvPr>
          <p:cNvSpPr/>
          <p:nvPr/>
        </p:nvSpPr>
        <p:spPr>
          <a:xfrm>
            <a:off x="4791075" y="7419475"/>
            <a:ext cx="267293" cy="267293"/>
          </a:xfrm>
          <a:prstGeom prst="ellipse">
            <a:avLst/>
          </a:prstGeom>
          <a:solidFill>
            <a:srgbClr val="1560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740F5B79-4E01-884C-3F1B-EE2CA5DE1F15}"/>
              </a:ext>
            </a:extLst>
          </p:cNvPr>
          <p:cNvSpPr/>
          <p:nvPr/>
        </p:nvSpPr>
        <p:spPr>
          <a:xfrm>
            <a:off x="6467475" y="7409950"/>
            <a:ext cx="267293" cy="267293"/>
          </a:xfrm>
          <a:prstGeom prst="ellipse">
            <a:avLst/>
          </a:prstGeom>
          <a:solidFill>
            <a:srgbClr val="1560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FA24F76E-33CB-E342-227C-D8F8734916AA}"/>
              </a:ext>
            </a:extLst>
          </p:cNvPr>
          <p:cNvSpPr txBox="1"/>
          <p:nvPr/>
        </p:nvSpPr>
        <p:spPr>
          <a:xfrm>
            <a:off x="3076575" y="7417853"/>
            <a:ext cx="267294" cy="307777"/>
          </a:xfrm>
          <a:prstGeom prst="rect">
            <a:avLst/>
          </a:prstGeom>
          <a:noFill/>
        </p:spPr>
        <p:txBody>
          <a:bodyPr wrap="square">
            <a:spAutoFit/>
          </a:bodyPr>
          <a:lstStyle/>
          <a:p>
            <a:r>
              <a:rPr lang="en-US" sz="1400" b="1" dirty="0">
                <a:solidFill>
                  <a:schemeClr val="bg1"/>
                </a:solidFill>
              </a:rPr>
              <a:t>1</a:t>
            </a:r>
          </a:p>
        </p:txBody>
      </p:sp>
      <p:sp>
        <p:nvSpPr>
          <p:cNvPr id="36" name="TextBox 35">
            <a:extLst>
              <a:ext uri="{FF2B5EF4-FFF2-40B4-BE49-F238E27FC236}">
                <a16:creationId xmlns:a16="http://schemas.microsoft.com/office/drawing/2014/main" id="{A2C83FE7-555E-92D5-02CC-7C6F72BB7885}"/>
              </a:ext>
            </a:extLst>
          </p:cNvPr>
          <p:cNvSpPr txBox="1"/>
          <p:nvPr/>
        </p:nvSpPr>
        <p:spPr>
          <a:xfrm>
            <a:off x="4791075" y="7398803"/>
            <a:ext cx="267294" cy="307777"/>
          </a:xfrm>
          <a:prstGeom prst="rect">
            <a:avLst/>
          </a:prstGeom>
          <a:noFill/>
        </p:spPr>
        <p:txBody>
          <a:bodyPr wrap="square">
            <a:spAutoFit/>
          </a:bodyPr>
          <a:lstStyle/>
          <a:p>
            <a:r>
              <a:rPr lang="en-US" sz="1400" b="1" dirty="0">
                <a:solidFill>
                  <a:schemeClr val="bg1"/>
                </a:solidFill>
              </a:rPr>
              <a:t>2</a:t>
            </a:r>
          </a:p>
        </p:txBody>
      </p:sp>
      <p:sp>
        <p:nvSpPr>
          <p:cNvPr id="37" name="TextBox 36">
            <a:extLst>
              <a:ext uri="{FF2B5EF4-FFF2-40B4-BE49-F238E27FC236}">
                <a16:creationId xmlns:a16="http://schemas.microsoft.com/office/drawing/2014/main" id="{7A1EE8CD-6BE4-A246-3D4E-5A1D708A0DF7}"/>
              </a:ext>
            </a:extLst>
          </p:cNvPr>
          <p:cNvSpPr txBox="1"/>
          <p:nvPr/>
        </p:nvSpPr>
        <p:spPr>
          <a:xfrm>
            <a:off x="6467475" y="7392453"/>
            <a:ext cx="267294" cy="307777"/>
          </a:xfrm>
          <a:prstGeom prst="rect">
            <a:avLst/>
          </a:prstGeom>
          <a:noFill/>
        </p:spPr>
        <p:txBody>
          <a:bodyPr wrap="square">
            <a:spAutoFit/>
          </a:bodyPr>
          <a:lstStyle/>
          <a:p>
            <a:r>
              <a:rPr lang="en-US" sz="1400" b="1" dirty="0">
                <a:solidFill>
                  <a:schemeClr val="bg1"/>
                </a:solidFill>
              </a:rPr>
              <a:t>3</a:t>
            </a:r>
          </a:p>
        </p:txBody>
      </p:sp>
      <p:pic>
        <p:nvPicPr>
          <p:cNvPr id="43" name="Picture 42">
            <a:extLst>
              <a:ext uri="{FF2B5EF4-FFF2-40B4-BE49-F238E27FC236}">
                <a16:creationId xmlns:a16="http://schemas.microsoft.com/office/drawing/2014/main" id="{9B364D41-E471-5567-377E-7E9CF9EC9D79}"/>
              </a:ext>
            </a:extLst>
          </p:cNvPr>
          <p:cNvPicPr>
            <a:picLocks noChangeAspect="1"/>
          </p:cNvPicPr>
          <p:nvPr/>
        </p:nvPicPr>
        <p:blipFill>
          <a:blip r:embed="rId11"/>
          <a:stretch>
            <a:fillRect/>
          </a:stretch>
        </p:blipFill>
        <p:spPr>
          <a:xfrm>
            <a:off x="3188372" y="5005347"/>
            <a:ext cx="3341160" cy="1879403"/>
          </a:xfrm>
          <a:prstGeom prst="rect">
            <a:avLst/>
          </a:prstGeom>
        </p:spPr>
      </p:pic>
      <p:pic>
        <p:nvPicPr>
          <p:cNvPr id="49" name="Picture 48">
            <a:extLst>
              <a:ext uri="{FF2B5EF4-FFF2-40B4-BE49-F238E27FC236}">
                <a16:creationId xmlns:a16="http://schemas.microsoft.com/office/drawing/2014/main" id="{863ACD88-1DFC-4EC7-4E2A-7BFEF3161F04}"/>
              </a:ext>
            </a:extLst>
          </p:cNvPr>
          <p:cNvPicPr>
            <a:picLocks noChangeAspect="1"/>
          </p:cNvPicPr>
          <p:nvPr/>
        </p:nvPicPr>
        <p:blipFill>
          <a:blip r:embed="rId12"/>
          <a:stretch>
            <a:fillRect/>
          </a:stretch>
        </p:blipFill>
        <p:spPr>
          <a:xfrm>
            <a:off x="5589217" y="0"/>
            <a:ext cx="2048205" cy="2062941"/>
          </a:xfrm>
          <a:prstGeom prst="rect">
            <a:avLst/>
          </a:prstGeom>
        </p:spPr>
      </p:pic>
    </p:spTree>
    <p:extLst>
      <p:ext uri="{BB962C8B-B14F-4D97-AF65-F5344CB8AC3E}">
        <p14:creationId xmlns:p14="http://schemas.microsoft.com/office/powerpoint/2010/main" val="177783202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3415</TotalTime>
  <Words>337</Words>
  <Application>Microsoft Office PowerPoint</Application>
  <PresentationFormat>Custom</PresentationFormat>
  <Paragraphs>44</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Roboto</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Louise Hoffmann</dc:creator>
  <cp:lastModifiedBy>Johanna Fischer</cp:lastModifiedBy>
  <cp:revision>17</cp:revision>
  <dcterms:created xsi:type="dcterms:W3CDTF">2021-05-21T07:01:49Z</dcterms:created>
  <dcterms:modified xsi:type="dcterms:W3CDTF">2025-09-24T19:42:06Z</dcterms:modified>
</cp:coreProperties>
</file>